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aegu" pitchFamily="2" charset="0"/>
      <p:bold r:id="rId30"/>
    </p:embeddedFont>
    <p:embeddedFont>
      <p:font typeface="Nunito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30DB53-5151-4082-84C2-84CF5211A738}">
  <a:tblStyle styleId="{0F30DB53-5151-4082-84C2-84CF5211A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9" Type="http://schemas.openxmlformats.org/officeDocument/2006/relationships/image" Target="../media/image92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40" Type="http://schemas.openxmlformats.org/officeDocument/2006/relationships/image" Target="../media/image93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31.png"/><Relationship Id="rId26" Type="http://schemas.openxmlformats.org/officeDocument/2006/relationships/image" Target="../media/image20.png"/><Relationship Id="rId39" Type="http://schemas.openxmlformats.org/officeDocument/2006/relationships/image" Target="../media/image48.png"/><Relationship Id="rId21" Type="http://schemas.openxmlformats.org/officeDocument/2006/relationships/image" Target="../media/image26.png"/><Relationship Id="rId34" Type="http://schemas.openxmlformats.org/officeDocument/2006/relationships/image" Target="../media/image8.png"/><Relationship Id="rId42" Type="http://schemas.openxmlformats.org/officeDocument/2006/relationships/image" Target="../media/image1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6.png"/><Relationship Id="rId20" Type="http://schemas.openxmlformats.org/officeDocument/2006/relationships/image" Target="../media/image30.png"/><Relationship Id="rId29" Type="http://schemas.openxmlformats.org/officeDocument/2006/relationships/image" Target="../media/image14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9.png"/><Relationship Id="rId24" Type="http://schemas.openxmlformats.org/officeDocument/2006/relationships/image" Target="../media/image22.png"/><Relationship Id="rId32" Type="http://schemas.openxmlformats.org/officeDocument/2006/relationships/image" Target="../media/image10.png"/><Relationship Id="rId37" Type="http://schemas.openxmlformats.org/officeDocument/2006/relationships/image" Target="../media/image2.png"/><Relationship Id="rId40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35.png"/><Relationship Id="rId23" Type="http://schemas.openxmlformats.org/officeDocument/2006/relationships/image" Target="../media/image24.png"/><Relationship Id="rId28" Type="http://schemas.openxmlformats.org/officeDocument/2006/relationships/image" Target="../media/image19.png"/><Relationship Id="rId36" Type="http://schemas.openxmlformats.org/officeDocument/2006/relationships/image" Target="../media/image1.png"/><Relationship Id="rId10" Type="http://schemas.openxmlformats.org/officeDocument/2006/relationships/image" Target="../media/image51.png"/><Relationship Id="rId19" Type="http://schemas.openxmlformats.org/officeDocument/2006/relationships/image" Target="../media/image29.png"/><Relationship Id="rId31" Type="http://schemas.openxmlformats.org/officeDocument/2006/relationships/image" Target="../media/image11.png"/><Relationship Id="rId4" Type="http://schemas.openxmlformats.org/officeDocument/2006/relationships/image" Target="../media/image96.png"/><Relationship Id="rId9" Type="http://schemas.openxmlformats.org/officeDocument/2006/relationships/image" Target="../media/image53.png"/><Relationship Id="rId14" Type="http://schemas.openxmlformats.org/officeDocument/2006/relationships/image" Target="../media/image47.png"/><Relationship Id="rId22" Type="http://schemas.openxmlformats.org/officeDocument/2006/relationships/image" Target="../media/image25.png"/><Relationship Id="rId27" Type="http://schemas.openxmlformats.org/officeDocument/2006/relationships/image" Target="../media/image18.png"/><Relationship Id="rId30" Type="http://schemas.openxmlformats.org/officeDocument/2006/relationships/image" Target="../media/image98.png"/><Relationship Id="rId35" Type="http://schemas.openxmlformats.org/officeDocument/2006/relationships/image" Target="../media/image4.png"/><Relationship Id="rId43" Type="http://schemas.openxmlformats.org/officeDocument/2006/relationships/image" Target="../media/image99.png"/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12" Type="http://schemas.openxmlformats.org/officeDocument/2006/relationships/image" Target="../media/image38.png"/><Relationship Id="rId17" Type="http://schemas.openxmlformats.org/officeDocument/2006/relationships/image" Target="../media/image5.png"/><Relationship Id="rId25" Type="http://schemas.openxmlformats.org/officeDocument/2006/relationships/image" Target="../media/image23.png"/><Relationship Id="rId33" Type="http://schemas.openxmlformats.org/officeDocument/2006/relationships/image" Target="../media/image7.png"/><Relationship Id="rId38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7339681"/>
            <a:ext cx="18287996" cy="3086102"/>
            <a:chOff x="0" y="0"/>
            <a:chExt cx="4816592" cy="81280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816592" cy="776249"/>
            </a:xfrm>
            <a:custGeom>
              <a:avLst/>
              <a:gdLst/>
              <a:ahLst/>
              <a:cxnLst/>
              <a:rect l="l" t="t" r="r" b="b"/>
              <a:pathLst>
                <a:path w="4816592" h="77624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76249"/>
                  </a:lnTo>
                  <a:lnTo>
                    <a:pt x="0" y="776249"/>
                  </a:lnTo>
                  <a:close/>
                </a:path>
              </a:pathLst>
            </a:custGeom>
            <a:solidFill>
              <a:srgbClr val="74C5E6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4228680" y="6683874"/>
            <a:ext cx="9830640" cy="3086102"/>
            <a:chOff x="0" y="0"/>
            <a:chExt cx="2589140" cy="8128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2589140" cy="345446"/>
            </a:xfrm>
            <a:custGeom>
              <a:avLst/>
              <a:gdLst/>
              <a:ahLst/>
              <a:cxnLst/>
              <a:rect l="l" t="t" r="r" b="b"/>
              <a:pathLst>
                <a:path w="2589140" h="345446" extrusionOk="0">
                  <a:moveTo>
                    <a:pt x="50402" y="0"/>
                  </a:moveTo>
                  <a:lnTo>
                    <a:pt x="2538738" y="0"/>
                  </a:lnTo>
                  <a:cubicBezTo>
                    <a:pt x="2566574" y="0"/>
                    <a:pt x="2589140" y="22566"/>
                    <a:pt x="2589140" y="50402"/>
                  </a:cubicBezTo>
                  <a:lnTo>
                    <a:pt x="2589140" y="295044"/>
                  </a:lnTo>
                  <a:cubicBezTo>
                    <a:pt x="2589140" y="308412"/>
                    <a:pt x="2583830" y="321232"/>
                    <a:pt x="2574378" y="330684"/>
                  </a:cubicBezTo>
                  <a:cubicBezTo>
                    <a:pt x="2564925" y="340136"/>
                    <a:pt x="2552105" y="345446"/>
                    <a:pt x="2538738" y="345446"/>
                  </a:cubicBezTo>
                  <a:lnTo>
                    <a:pt x="50402" y="345446"/>
                  </a:lnTo>
                  <a:cubicBezTo>
                    <a:pt x="37034" y="345446"/>
                    <a:pt x="24215" y="340136"/>
                    <a:pt x="14762" y="330684"/>
                  </a:cubicBezTo>
                  <a:cubicBezTo>
                    <a:pt x="5310" y="321232"/>
                    <a:pt x="0" y="308412"/>
                    <a:pt x="0" y="295044"/>
                  </a:cubicBezTo>
                  <a:lnTo>
                    <a:pt x="0" y="50402"/>
                  </a:lnTo>
                  <a:cubicBezTo>
                    <a:pt x="0" y="37034"/>
                    <a:pt x="5310" y="24215"/>
                    <a:pt x="14762" y="14762"/>
                  </a:cubicBezTo>
                  <a:cubicBezTo>
                    <a:pt x="24215" y="5310"/>
                    <a:pt x="37034" y="0"/>
                    <a:pt x="50402" y="0"/>
                  </a:cubicBezTo>
                  <a:close/>
                </a:path>
              </a:pathLst>
            </a:custGeom>
            <a:solidFill>
              <a:srgbClr val="FC8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4415188" y="6317803"/>
            <a:ext cx="9457624" cy="183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6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67" b="1" i="0" u="none" strike="noStrike" cap="none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Romance Novel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1289811" y="7552187"/>
            <a:ext cx="15708378" cy="255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656" b="1" i="0" u="none" strike="noStrike" cap="none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MARKETING PLAN</a:t>
            </a:r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169" y="562992"/>
            <a:ext cx="6610320" cy="659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8737" flipH="1">
            <a:off x="10966231" y="1912462"/>
            <a:ext cx="6474417" cy="417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8462" y="4160810"/>
            <a:ext cx="1259806" cy="194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/>
        </p:nvSpPr>
        <p:spPr>
          <a:xfrm>
            <a:off x="4399885" y="1196910"/>
            <a:ext cx="9488229" cy="144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99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Unfair Advantage</a:t>
            </a: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538" y="744533"/>
            <a:ext cx="3275042" cy="236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88115" y="678458"/>
            <a:ext cx="3072312" cy="306114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1259538" y="3834336"/>
            <a:ext cx="443586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Competitive Edge  1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1259538" y="8625142"/>
            <a:ext cx="4435860" cy="70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Explain what sets you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apart from your competitors.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6926070" y="8558978"/>
            <a:ext cx="4435860" cy="70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Explain what sets you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apart from your competitors.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12524566" y="8625142"/>
            <a:ext cx="4435860" cy="70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Explain what sets you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apart from your competitors.</a:t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6846695" y="3768173"/>
            <a:ext cx="459461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Competitive Edge  2</a:t>
            </a: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12456530" y="3834336"/>
            <a:ext cx="4571932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Competitive Edge  3</a:t>
            </a:r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5">
            <a:alphaModFix/>
          </a:blip>
          <a:srcRect l="2793" t="23940" r="67892" b="23946"/>
          <a:stretch/>
        </p:blipFill>
        <p:spPr>
          <a:xfrm>
            <a:off x="1616800" y="4781732"/>
            <a:ext cx="3512400" cy="351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5">
            <a:alphaModFix/>
          </a:blip>
          <a:srcRect l="35344" t="23940" r="35341" b="23946"/>
          <a:stretch/>
        </p:blipFill>
        <p:spPr>
          <a:xfrm>
            <a:off x="7301525" y="4781732"/>
            <a:ext cx="3512400" cy="351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5">
            <a:alphaModFix/>
          </a:blip>
          <a:srcRect l="67581" t="23940" r="3104" b="23946"/>
          <a:stretch/>
        </p:blipFill>
        <p:spPr>
          <a:xfrm>
            <a:off x="12986250" y="4781732"/>
            <a:ext cx="3512400" cy="351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t="27059" b="27059"/>
          <a:stretch/>
        </p:blipFill>
        <p:spPr>
          <a:xfrm>
            <a:off x="0" y="0"/>
            <a:ext cx="18288000" cy="559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44667">
            <a:off x="14016029" y="4268917"/>
            <a:ext cx="3550764" cy="440839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3943465" y="6400246"/>
            <a:ext cx="10401069" cy="313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59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Add a</a:t>
            </a:r>
            <a:endParaRPr/>
          </a:p>
          <a:p>
            <a:pPr marL="0" marR="0" lvl="0" indent="0" algn="ctr" rtl="0">
              <a:lnSpc>
                <a:spcPct val="97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59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Section Header</a:t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728011">
            <a:off x="-373679" y="3346620"/>
            <a:ext cx="5155486" cy="6074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4"/>
          <p:cNvGrpSpPr/>
          <p:nvPr/>
        </p:nvGrpSpPr>
        <p:grpSpPr>
          <a:xfrm>
            <a:off x="8487207" y="583244"/>
            <a:ext cx="9262040" cy="8991459"/>
            <a:chOff x="0" y="0"/>
            <a:chExt cx="2439385" cy="2368121"/>
          </a:xfrm>
        </p:grpSpPr>
        <p:sp>
          <p:nvSpPr>
            <p:cNvPr id="237" name="Google Shape;237;p24"/>
            <p:cNvSpPr/>
            <p:nvPr/>
          </p:nvSpPr>
          <p:spPr>
            <a:xfrm>
              <a:off x="0" y="0"/>
              <a:ext cx="2439385" cy="2368121"/>
            </a:xfrm>
            <a:custGeom>
              <a:avLst/>
              <a:gdLst/>
              <a:ahLst/>
              <a:cxnLst/>
              <a:rect l="l" t="t" r="r" b="b"/>
              <a:pathLst>
                <a:path w="2439385" h="2368121" extrusionOk="0">
                  <a:moveTo>
                    <a:pt x="42630" y="0"/>
                  </a:moveTo>
                  <a:lnTo>
                    <a:pt x="2396755" y="0"/>
                  </a:lnTo>
                  <a:cubicBezTo>
                    <a:pt x="2408061" y="0"/>
                    <a:pt x="2418904" y="4491"/>
                    <a:pt x="2426899" y="12486"/>
                  </a:cubicBezTo>
                  <a:cubicBezTo>
                    <a:pt x="2434893" y="20481"/>
                    <a:pt x="2439385" y="31324"/>
                    <a:pt x="2439385" y="42630"/>
                  </a:cubicBezTo>
                  <a:lnTo>
                    <a:pt x="2439385" y="2325491"/>
                  </a:lnTo>
                  <a:cubicBezTo>
                    <a:pt x="2439385" y="2349035"/>
                    <a:pt x="2420299" y="2368121"/>
                    <a:pt x="2396755" y="2368121"/>
                  </a:cubicBezTo>
                  <a:lnTo>
                    <a:pt x="42630" y="2368121"/>
                  </a:lnTo>
                  <a:cubicBezTo>
                    <a:pt x="19086" y="2368121"/>
                    <a:pt x="0" y="2349035"/>
                    <a:pt x="0" y="2325491"/>
                  </a:cubicBezTo>
                  <a:lnTo>
                    <a:pt x="0" y="42630"/>
                  </a:lnTo>
                  <a:cubicBezTo>
                    <a:pt x="0" y="19086"/>
                    <a:pt x="19086" y="0"/>
                    <a:pt x="42630" y="0"/>
                  </a:cubicBezTo>
                  <a:close/>
                </a:path>
              </a:pathLst>
            </a:custGeom>
            <a:solidFill>
              <a:srgbClr val="74C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8763400" y="1020950"/>
            <a:ext cx="8535879" cy="7910382"/>
            <a:chOff x="0" y="-142875"/>
            <a:chExt cx="10933622" cy="10547176"/>
          </a:xfrm>
        </p:grpSpPr>
        <p:sp>
          <p:nvSpPr>
            <p:cNvPr id="240" name="Google Shape;240;p24"/>
            <p:cNvSpPr txBox="1"/>
            <p:nvPr/>
          </p:nvSpPr>
          <p:spPr>
            <a:xfrm>
              <a:off x="3569658" y="-142875"/>
              <a:ext cx="2162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Revenues</a:t>
              </a:r>
              <a:endParaRPr/>
            </a:p>
          </p:txBody>
        </p:sp>
        <p:sp>
          <p:nvSpPr>
            <p:cNvPr id="241" name="Google Shape;241;p24"/>
            <p:cNvSpPr txBox="1"/>
            <p:nvPr/>
          </p:nvSpPr>
          <p:spPr>
            <a:xfrm>
              <a:off x="6348473" y="-142875"/>
              <a:ext cx="35733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Costs/Expenses</a:t>
              </a:r>
              <a:endParaRPr/>
            </a:p>
          </p:txBody>
        </p:sp>
        <p:grpSp>
          <p:nvGrpSpPr>
            <p:cNvPr id="242" name="Google Shape;242;p24"/>
            <p:cNvGrpSpPr/>
            <p:nvPr/>
          </p:nvGrpSpPr>
          <p:grpSpPr>
            <a:xfrm>
              <a:off x="3323066" y="281491"/>
              <a:ext cx="2902111" cy="123296"/>
              <a:chOff x="793452" y="-805136"/>
              <a:chExt cx="3587155" cy="152400"/>
            </a:xfrm>
          </p:grpSpPr>
          <p:sp>
            <p:nvSpPr>
              <p:cNvPr id="243" name="Google Shape;243;p24"/>
              <p:cNvSpPr/>
              <p:nvPr/>
            </p:nvSpPr>
            <p:spPr>
              <a:xfrm>
                <a:off x="793452" y="-80513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6B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4228207" y="-80513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" name="Google Shape;245;p24"/>
            <p:cNvSpPr txBox="1"/>
            <p:nvPr/>
          </p:nvSpPr>
          <p:spPr>
            <a:xfrm>
              <a:off x="3152590" y="9706501"/>
              <a:ext cx="583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Q1</a:t>
              </a:r>
              <a:endParaRPr/>
            </a:p>
          </p:txBody>
        </p:sp>
        <p:sp>
          <p:nvSpPr>
            <p:cNvPr id="246" name="Google Shape;246;p24"/>
            <p:cNvSpPr txBox="1"/>
            <p:nvPr/>
          </p:nvSpPr>
          <p:spPr>
            <a:xfrm>
              <a:off x="5367182" y="9706501"/>
              <a:ext cx="638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Q2</a:t>
              </a:r>
              <a:endParaRPr/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7606497" y="9706501"/>
              <a:ext cx="6438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Q3</a:t>
              </a:r>
              <a:endParaRPr/>
            </a:p>
          </p:txBody>
        </p:sp>
        <p:sp>
          <p:nvSpPr>
            <p:cNvPr id="248" name="Google Shape;248;p24"/>
            <p:cNvSpPr txBox="1"/>
            <p:nvPr/>
          </p:nvSpPr>
          <p:spPr>
            <a:xfrm>
              <a:off x="9841798" y="9706501"/>
              <a:ext cx="6570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Q4</a:t>
              </a:r>
              <a:endParaRPr/>
            </a:p>
          </p:txBody>
        </p:sp>
        <p:grpSp>
          <p:nvGrpSpPr>
            <p:cNvPr id="249" name="Google Shape;249;p24"/>
            <p:cNvGrpSpPr/>
            <p:nvPr/>
          </p:nvGrpSpPr>
          <p:grpSpPr>
            <a:xfrm>
              <a:off x="2681141" y="927732"/>
              <a:ext cx="8252480" cy="8638915"/>
              <a:chOff x="0" y="-6350"/>
              <a:chExt cx="10200480" cy="10678133"/>
            </a:xfrm>
          </p:grpSpPr>
          <p:sp>
            <p:nvSpPr>
              <p:cNvPr id="250" name="Google Shape;250;p24"/>
              <p:cNvSpPr/>
              <p:nvPr/>
            </p:nvSpPr>
            <p:spPr>
              <a:xfrm>
                <a:off x="0" y="-6350"/>
                <a:ext cx="102004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00480" h="12700" extrusionOk="0">
                    <a:moveTo>
                      <a:pt x="0" y="0"/>
                    </a:moveTo>
                    <a:lnTo>
                      <a:pt x="10200480" y="0"/>
                    </a:lnTo>
                    <a:lnTo>
                      <a:pt x="102004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51" name="Google Shape;251;p24"/>
              <p:cNvSpPr/>
              <p:nvPr/>
            </p:nvSpPr>
            <p:spPr>
              <a:xfrm>
                <a:off x="0" y="2126737"/>
                <a:ext cx="102004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00480" h="12700" extrusionOk="0">
                    <a:moveTo>
                      <a:pt x="0" y="0"/>
                    </a:moveTo>
                    <a:lnTo>
                      <a:pt x="10200480" y="0"/>
                    </a:lnTo>
                    <a:lnTo>
                      <a:pt x="102004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52" name="Google Shape;252;p24"/>
              <p:cNvSpPr/>
              <p:nvPr/>
            </p:nvSpPr>
            <p:spPr>
              <a:xfrm>
                <a:off x="0" y="4259823"/>
                <a:ext cx="102004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00480" h="12700" extrusionOk="0">
                    <a:moveTo>
                      <a:pt x="0" y="0"/>
                    </a:moveTo>
                    <a:lnTo>
                      <a:pt x="10200480" y="0"/>
                    </a:lnTo>
                    <a:lnTo>
                      <a:pt x="102004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53" name="Google Shape;253;p24"/>
              <p:cNvSpPr/>
              <p:nvPr/>
            </p:nvSpPr>
            <p:spPr>
              <a:xfrm>
                <a:off x="0" y="6392910"/>
                <a:ext cx="102004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00480" h="12700" extrusionOk="0">
                    <a:moveTo>
                      <a:pt x="0" y="0"/>
                    </a:moveTo>
                    <a:lnTo>
                      <a:pt x="10200480" y="0"/>
                    </a:lnTo>
                    <a:lnTo>
                      <a:pt x="102004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54" name="Google Shape;254;p24"/>
              <p:cNvSpPr/>
              <p:nvPr/>
            </p:nvSpPr>
            <p:spPr>
              <a:xfrm>
                <a:off x="0" y="8525997"/>
                <a:ext cx="102004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00480" h="12700" extrusionOk="0">
                    <a:moveTo>
                      <a:pt x="0" y="0"/>
                    </a:moveTo>
                    <a:lnTo>
                      <a:pt x="10200480" y="0"/>
                    </a:lnTo>
                    <a:lnTo>
                      <a:pt x="102004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255" name="Google Shape;255;p24"/>
              <p:cNvSpPr/>
              <p:nvPr/>
            </p:nvSpPr>
            <p:spPr>
              <a:xfrm>
                <a:off x="0" y="10659083"/>
                <a:ext cx="102004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00480" h="12700" extrusionOk="0">
                    <a:moveTo>
                      <a:pt x="0" y="0"/>
                    </a:moveTo>
                    <a:lnTo>
                      <a:pt x="10200480" y="0"/>
                    </a:lnTo>
                    <a:lnTo>
                      <a:pt x="102004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256" name="Google Shape;256;p24"/>
            <p:cNvSpPr txBox="1"/>
            <p:nvPr/>
          </p:nvSpPr>
          <p:spPr>
            <a:xfrm>
              <a:off x="76578" y="446855"/>
              <a:ext cx="2316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$12,500 </a:t>
              </a:r>
              <a:endParaRPr/>
            </a:p>
          </p:txBody>
        </p:sp>
        <p:sp>
          <p:nvSpPr>
            <p:cNvPr id="257" name="Google Shape;257;p24"/>
            <p:cNvSpPr txBox="1"/>
            <p:nvPr/>
          </p:nvSpPr>
          <p:spPr>
            <a:xfrm>
              <a:off x="0" y="2172584"/>
              <a:ext cx="2393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$10,000 </a:t>
              </a:r>
              <a:endParaRPr/>
            </a:p>
          </p:txBody>
        </p:sp>
        <p:sp>
          <p:nvSpPr>
            <p:cNvPr id="258" name="Google Shape;258;p24"/>
            <p:cNvSpPr txBox="1"/>
            <p:nvPr/>
          </p:nvSpPr>
          <p:spPr>
            <a:xfrm>
              <a:off x="349499" y="3898312"/>
              <a:ext cx="2043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$7,500 </a:t>
              </a:r>
              <a:endParaRPr/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293069" y="5624040"/>
              <a:ext cx="21003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$5,000 </a:t>
              </a:r>
              <a:endParaRPr/>
            </a:p>
          </p:txBody>
        </p:sp>
        <p:sp>
          <p:nvSpPr>
            <p:cNvPr id="260" name="Google Shape;260;p24"/>
            <p:cNvSpPr txBox="1"/>
            <p:nvPr/>
          </p:nvSpPr>
          <p:spPr>
            <a:xfrm>
              <a:off x="322448" y="7349768"/>
              <a:ext cx="2070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$2,500 </a:t>
              </a:r>
              <a:endParaRPr/>
            </a:p>
          </p:txBody>
        </p:sp>
        <p:sp>
          <p:nvSpPr>
            <p:cNvPr id="261" name="Google Shape;261;p24"/>
            <p:cNvSpPr txBox="1"/>
            <p:nvPr/>
          </p:nvSpPr>
          <p:spPr>
            <a:xfrm>
              <a:off x="1436366" y="9075496"/>
              <a:ext cx="9570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$0 </a:t>
              </a:r>
              <a:endParaRPr/>
            </a:p>
          </p:txBody>
        </p:sp>
        <p:grpSp>
          <p:nvGrpSpPr>
            <p:cNvPr id="262" name="Google Shape;262;p24"/>
            <p:cNvGrpSpPr/>
            <p:nvPr/>
          </p:nvGrpSpPr>
          <p:grpSpPr>
            <a:xfrm>
              <a:off x="2681141" y="1272877"/>
              <a:ext cx="8252481" cy="8288633"/>
              <a:chOff x="0" y="420267"/>
              <a:chExt cx="10200481" cy="10245167"/>
            </a:xfrm>
          </p:grpSpPr>
          <p:sp>
            <p:nvSpPr>
              <p:cNvPr id="263" name="Google Shape;263;p24"/>
              <p:cNvSpPr/>
              <p:nvPr/>
            </p:nvSpPr>
            <p:spPr>
              <a:xfrm>
                <a:off x="0" y="8102798"/>
                <a:ext cx="930844" cy="2562635"/>
              </a:xfrm>
              <a:custGeom>
                <a:avLst/>
                <a:gdLst/>
                <a:ahLst/>
                <a:cxnLst/>
                <a:rect l="l" t="t" r="r" b="b"/>
                <a:pathLst>
                  <a:path w="930844" h="2562635" extrusionOk="0">
                    <a:moveTo>
                      <a:pt x="0" y="2562635"/>
                    </a:moveTo>
                    <a:lnTo>
                      <a:pt x="0" y="74468"/>
                    </a:lnTo>
                    <a:cubicBezTo>
                      <a:pt x="0" y="33341"/>
                      <a:pt x="33340" y="0"/>
                      <a:pt x="74468" y="0"/>
                    </a:cubicBezTo>
                    <a:lnTo>
                      <a:pt x="856377" y="0"/>
                    </a:lnTo>
                    <a:cubicBezTo>
                      <a:pt x="897504" y="0"/>
                      <a:pt x="930844" y="33341"/>
                      <a:pt x="930844" y="74468"/>
                    </a:cubicBezTo>
                    <a:lnTo>
                      <a:pt x="930844" y="2562635"/>
                    </a:lnTo>
                    <a:close/>
                  </a:path>
                </a:pathLst>
              </a:custGeom>
              <a:solidFill>
                <a:srgbClr val="26B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2771130" y="5540734"/>
                <a:ext cx="930844" cy="5124700"/>
              </a:xfrm>
              <a:custGeom>
                <a:avLst/>
                <a:gdLst/>
                <a:ahLst/>
                <a:cxnLst/>
                <a:rect l="l" t="t" r="r" b="b"/>
                <a:pathLst>
                  <a:path w="930844" h="5124700" extrusionOk="0">
                    <a:moveTo>
                      <a:pt x="0" y="5124699"/>
                    </a:moveTo>
                    <a:lnTo>
                      <a:pt x="0" y="74467"/>
                    </a:lnTo>
                    <a:cubicBezTo>
                      <a:pt x="0" y="33340"/>
                      <a:pt x="33341" y="0"/>
                      <a:pt x="74468" y="0"/>
                    </a:cubicBezTo>
                    <a:lnTo>
                      <a:pt x="856377" y="0"/>
                    </a:lnTo>
                    <a:cubicBezTo>
                      <a:pt x="897505" y="0"/>
                      <a:pt x="930845" y="33340"/>
                      <a:pt x="930845" y="74467"/>
                    </a:cubicBezTo>
                    <a:lnTo>
                      <a:pt x="930845" y="5124699"/>
                    </a:lnTo>
                    <a:close/>
                  </a:path>
                </a:pathLst>
              </a:custGeom>
              <a:solidFill>
                <a:srgbClr val="26B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5542261" y="2979971"/>
                <a:ext cx="930844" cy="7685462"/>
              </a:xfrm>
              <a:custGeom>
                <a:avLst/>
                <a:gdLst/>
                <a:ahLst/>
                <a:cxnLst/>
                <a:rect l="l" t="t" r="r" b="b"/>
                <a:pathLst>
                  <a:path w="930844" h="7685462" extrusionOk="0">
                    <a:moveTo>
                      <a:pt x="0" y="7685462"/>
                    </a:moveTo>
                    <a:lnTo>
                      <a:pt x="0" y="74468"/>
                    </a:lnTo>
                    <a:cubicBezTo>
                      <a:pt x="0" y="33340"/>
                      <a:pt x="33340" y="0"/>
                      <a:pt x="74467" y="0"/>
                    </a:cubicBezTo>
                    <a:lnTo>
                      <a:pt x="856377" y="0"/>
                    </a:lnTo>
                    <a:cubicBezTo>
                      <a:pt x="897504" y="0"/>
                      <a:pt x="930844" y="33340"/>
                      <a:pt x="930844" y="74468"/>
                    </a:cubicBezTo>
                    <a:lnTo>
                      <a:pt x="930844" y="7685462"/>
                    </a:lnTo>
                    <a:close/>
                  </a:path>
                </a:pathLst>
              </a:custGeom>
              <a:solidFill>
                <a:srgbClr val="26B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8313391" y="420267"/>
                <a:ext cx="930845" cy="10245166"/>
              </a:xfrm>
              <a:custGeom>
                <a:avLst/>
                <a:gdLst/>
                <a:ahLst/>
                <a:cxnLst/>
                <a:rect l="l" t="t" r="r" b="b"/>
                <a:pathLst>
                  <a:path w="930845" h="10245166" extrusionOk="0">
                    <a:moveTo>
                      <a:pt x="0" y="10245166"/>
                    </a:moveTo>
                    <a:lnTo>
                      <a:pt x="0" y="74468"/>
                    </a:lnTo>
                    <a:cubicBezTo>
                      <a:pt x="0" y="33341"/>
                      <a:pt x="33341" y="0"/>
                      <a:pt x="74468" y="0"/>
                    </a:cubicBezTo>
                    <a:lnTo>
                      <a:pt x="856377" y="0"/>
                    </a:lnTo>
                    <a:cubicBezTo>
                      <a:pt x="897504" y="0"/>
                      <a:pt x="930845" y="33341"/>
                      <a:pt x="930845" y="74468"/>
                    </a:cubicBezTo>
                    <a:lnTo>
                      <a:pt x="930845" y="10245166"/>
                    </a:lnTo>
                    <a:close/>
                  </a:path>
                </a:pathLst>
              </a:custGeom>
              <a:solidFill>
                <a:srgbClr val="26B2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956244" y="5113058"/>
                <a:ext cx="930844" cy="5552375"/>
              </a:xfrm>
              <a:custGeom>
                <a:avLst/>
                <a:gdLst/>
                <a:ahLst/>
                <a:cxnLst/>
                <a:rect l="l" t="t" r="r" b="b"/>
                <a:pathLst>
                  <a:path w="930844" h="5552375" extrusionOk="0">
                    <a:moveTo>
                      <a:pt x="0" y="5552375"/>
                    </a:moveTo>
                    <a:lnTo>
                      <a:pt x="0" y="74468"/>
                    </a:lnTo>
                    <a:cubicBezTo>
                      <a:pt x="0" y="33340"/>
                      <a:pt x="33341" y="0"/>
                      <a:pt x="74468" y="0"/>
                    </a:cubicBezTo>
                    <a:lnTo>
                      <a:pt x="856377" y="0"/>
                    </a:lnTo>
                    <a:cubicBezTo>
                      <a:pt x="897505" y="0"/>
                      <a:pt x="930845" y="33340"/>
                      <a:pt x="930845" y="74468"/>
                    </a:cubicBezTo>
                    <a:lnTo>
                      <a:pt x="930845" y="55523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3727375" y="4515794"/>
                <a:ext cx="930844" cy="6149640"/>
              </a:xfrm>
              <a:custGeom>
                <a:avLst/>
                <a:gdLst/>
                <a:ahLst/>
                <a:cxnLst/>
                <a:rect l="l" t="t" r="r" b="b"/>
                <a:pathLst>
                  <a:path w="930844" h="6149640" extrusionOk="0">
                    <a:moveTo>
                      <a:pt x="0" y="6149639"/>
                    </a:moveTo>
                    <a:lnTo>
                      <a:pt x="0" y="74467"/>
                    </a:lnTo>
                    <a:cubicBezTo>
                      <a:pt x="0" y="33340"/>
                      <a:pt x="33340" y="0"/>
                      <a:pt x="74467" y="0"/>
                    </a:cubicBezTo>
                    <a:lnTo>
                      <a:pt x="856377" y="0"/>
                    </a:lnTo>
                    <a:cubicBezTo>
                      <a:pt x="897504" y="0"/>
                      <a:pt x="930844" y="33340"/>
                      <a:pt x="930844" y="74467"/>
                    </a:cubicBezTo>
                    <a:lnTo>
                      <a:pt x="930844" y="61496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498505" y="4004699"/>
                <a:ext cx="930845" cy="6660734"/>
              </a:xfrm>
              <a:custGeom>
                <a:avLst/>
                <a:gdLst/>
                <a:ahLst/>
                <a:cxnLst/>
                <a:rect l="l" t="t" r="r" b="b"/>
                <a:pathLst>
                  <a:path w="930845" h="6660734" extrusionOk="0">
                    <a:moveTo>
                      <a:pt x="0" y="6660734"/>
                    </a:moveTo>
                    <a:lnTo>
                      <a:pt x="0" y="74468"/>
                    </a:lnTo>
                    <a:cubicBezTo>
                      <a:pt x="0" y="33341"/>
                      <a:pt x="33340" y="1"/>
                      <a:pt x="74467" y="0"/>
                    </a:cubicBezTo>
                    <a:lnTo>
                      <a:pt x="856377" y="0"/>
                    </a:lnTo>
                    <a:cubicBezTo>
                      <a:pt x="876127" y="0"/>
                      <a:pt x="895069" y="7846"/>
                      <a:pt x="909034" y="21811"/>
                    </a:cubicBezTo>
                    <a:cubicBezTo>
                      <a:pt x="922999" y="35777"/>
                      <a:pt x="930845" y="54718"/>
                      <a:pt x="930845" y="74468"/>
                    </a:cubicBezTo>
                    <a:lnTo>
                      <a:pt x="930845" y="66607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9269636" y="3493817"/>
                <a:ext cx="930845" cy="7171617"/>
              </a:xfrm>
              <a:custGeom>
                <a:avLst/>
                <a:gdLst/>
                <a:ahLst/>
                <a:cxnLst/>
                <a:rect l="l" t="t" r="r" b="b"/>
                <a:pathLst>
                  <a:path w="930845" h="7171617" extrusionOk="0">
                    <a:moveTo>
                      <a:pt x="0" y="7171616"/>
                    </a:moveTo>
                    <a:lnTo>
                      <a:pt x="0" y="74468"/>
                    </a:lnTo>
                    <a:cubicBezTo>
                      <a:pt x="0" y="33340"/>
                      <a:pt x="33340" y="0"/>
                      <a:pt x="74467" y="0"/>
                    </a:cubicBezTo>
                    <a:lnTo>
                      <a:pt x="856376" y="0"/>
                    </a:lnTo>
                    <a:cubicBezTo>
                      <a:pt x="876126" y="0"/>
                      <a:pt x="895068" y="7845"/>
                      <a:pt x="909033" y="21811"/>
                    </a:cubicBezTo>
                    <a:cubicBezTo>
                      <a:pt x="922998" y="35776"/>
                      <a:pt x="930844" y="54717"/>
                      <a:pt x="930844" y="74468"/>
                    </a:cubicBezTo>
                    <a:lnTo>
                      <a:pt x="930844" y="71716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39441">
            <a:off x="2091734" y="1060261"/>
            <a:ext cx="4097049" cy="5471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4"/>
          <p:cNvGrpSpPr/>
          <p:nvPr/>
        </p:nvGrpSpPr>
        <p:grpSpPr>
          <a:xfrm>
            <a:off x="768319" y="6811486"/>
            <a:ext cx="7325354" cy="2458879"/>
            <a:chOff x="0" y="-9525"/>
            <a:chExt cx="9767139" cy="3278505"/>
          </a:xfrm>
        </p:grpSpPr>
        <p:sp>
          <p:nvSpPr>
            <p:cNvPr id="273" name="Google Shape;273;p24"/>
            <p:cNvSpPr txBox="1"/>
            <p:nvPr/>
          </p:nvSpPr>
          <p:spPr>
            <a:xfrm>
              <a:off x="0" y="-9525"/>
              <a:ext cx="9767139" cy="25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 b="1" i="0" u="none" strike="noStrike" cap="none">
                  <a:solidFill>
                    <a:srgbClr val="FD9D29"/>
                  </a:solidFill>
                  <a:latin typeface="Gaegu"/>
                  <a:ea typeface="Gaegu"/>
                  <a:cs typeface="Gaegu"/>
                  <a:sym typeface="Gaegu"/>
                </a:rPr>
                <a:t>Cost Structure</a:t>
              </a:r>
              <a:endParaRPr/>
            </a:p>
            <a:p>
              <a:pPr marL="0" marR="0" lvl="0" indent="0" algn="l" rtl="0">
                <a:lnSpc>
                  <a:spcPct val="9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 b="1" i="0" u="none" strike="noStrike" cap="none">
                  <a:solidFill>
                    <a:srgbClr val="FD9D29"/>
                  </a:solidFill>
                  <a:latin typeface="Gaegu"/>
                  <a:ea typeface="Gaegu"/>
                  <a:cs typeface="Gaegu"/>
                  <a:sym typeface="Gaegu"/>
                </a:rPr>
                <a:t>&amp; Revenue Stream</a:t>
              </a:r>
              <a:endParaRPr/>
            </a:p>
          </p:txBody>
        </p:sp>
        <p:sp>
          <p:nvSpPr>
            <p:cNvPr id="274" name="Google Shape;274;p24"/>
            <p:cNvSpPr txBox="1"/>
            <p:nvPr/>
          </p:nvSpPr>
          <p:spPr>
            <a:xfrm>
              <a:off x="0" y="2803102"/>
              <a:ext cx="9767139" cy="465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 l="48906" t="26465" r="28404" b="31961"/>
          <a:stretch/>
        </p:blipFill>
        <p:spPr>
          <a:xfrm>
            <a:off x="13919850" y="5714800"/>
            <a:ext cx="2837198" cy="2924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5"/>
          <p:cNvGrpSpPr/>
          <p:nvPr/>
        </p:nvGrpSpPr>
        <p:grpSpPr>
          <a:xfrm>
            <a:off x="0" y="0"/>
            <a:ext cx="6865024" cy="10287000"/>
            <a:chOff x="0" y="0"/>
            <a:chExt cx="1808072" cy="2709333"/>
          </a:xfrm>
        </p:grpSpPr>
        <p:sp>
          <p:nvSpPr>
            <p:cNvPr id="281" name="Google Shape;281;p25"/>
            <p:cNvSpPr/>
            <p:nvPr/>
          </p:nvSpPr>
          <p:spPr>
            <a:xfrm>
              <a:off x="0" y="0"/>
              <a:ext cx="1808072" cy="2709333"/>
            </a:xfrm>
            <a:custGeom>
              <a:avLst/>
              <a:gdLst/>
              <a:ahLst/>
              <a:cxnLst/>
              <a:rect l="l" t="t" r="r" b="b"/>
              <a:pathLst>
                <a:path w="1808072" h="2709333" extrusionOk="0">
                  <a:moveTo>
                    <a:pt x="0" y="0"/>
                  </a:moveTo>
                  <a:lnTo>
                    <a:pt x="1808072" y="0"/>
                  </a:lnTo>
                  <a:lnTo>
                    <a:pt x="180807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4C5E6"/>
            </a:solidFill>
            <a:ln>
              <a:noFill/>
            </a:ln>
          </p:spPr>
        </p:sp>
        <p:sp>
          <p:nvSpPr>
            <p:cNvPr id="282" name="Google Shape;282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8076681" y="794707"/>
            <a:ext cx="8161317" cy="7343670"/>
            <a:chOff x="0" y="0"/>
            <a:chExt cx="10881755" cy="9791561"/>
          </a:xfrm>
        </p:grpSpPr>
        <p:pic>
          <p:nvPicPr>
            <p:cNvPr id="284" name="Google Shape;284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83463">
              <a:off x="630643" y="752966"/>
              <a:ext cx="9620469" cy="82856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25"/>
            <p:cNvSpPr txBox="1"/>
            <p:nvPr/>
          </p:nvSpPr>
          <p:spPr>
            <a:xfrm rot="435075">
              <a:off x="1584930" y="4145798"/>
              <a:ext cx="4610978" cy="2862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7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378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75%</a:t>
              </a:r>
              <a:endParaRPr/>
            </a:p>
          </p:txBody>
        </p:sp>
      </p:grpSp>
      <p:grpSp>
        <p:nvGrpSpPr>
          <p:cNvPr id="286" name="Google Shape;286;p25"/>
          <p:cNvGrpSpPr/>
          <p:nvPr/>
        </p:nvGrpSpPr>
        <p:grpSpPr>
          <a:xfrm>
            <a:off x="1148948" y="1153505"/>
            <a:ext cx="4496502" cy="1075080"/>
            <a:chOff x="-139700" y="12700"/>
            <a:chExt cx="7277100" cy="1739900"/>
          </a:xfrm>
        </p:grpSpPr>
        <p:sp>
          <p:nvSpPr>
            <p:cNvPr id="287" name="Google Shape;287;p25"/>
            <p:cNvSpPr/>
            <p:nvPr/>
          </p:nvSpPr>
          <p:spPr>
            <a:xfrm>
              <a:off x="-139700" y="12700"/>
              <a:ext cx="2895600" cy="1739900"/>
            </a:xfrm>
            <a:custGeom>
              <a:avLst/>
              <a:gdLst/>
              <a:ahLst/>
              <a:cxnLst/>
              <a:rect l="l" t="t" r="r" b="b"/>
              <a:pathLst>
                <a:path w="2895600" h="1739900" extrusionOk="0">
                  <a:moveTo>
                    <a:pt x="774700" y="1574800"/>
                  </a:moveTo>
                  <a:cubicBezTo>
                    <a:pt x="508000" y="1574800"/>
                    <a:pt x="381000" y="1320800"/>
                    <a:pt x="469900" y="1117600"/>
                  </a:cubicBezTo>
                  <a:cubicBezTo>
                    <a:pt x="520700" y="1016000"/>
                    <a:pt x="546100" y="939800"/>
                    <a:pt x="571500" y="889000"/>
                  </a:cubicBezTo>
                  <a:lnTo>
                    <a:pt x="571500" y="889000"/>
                  </a:lnTo>
                  <a:cubicBezTo>
                    <a:pt x="609600" y="927100"/>
                    <a:pt x="698500" y="939800"/>
                    <a:pt x="749300" y="876300"/>
                  </a:cubicBezTo>
                  <a:cubicBezTo>
                    <a:pt x="787400" y="825500"/>
                    <a:pt x="825500" y="762000"/>
                    <a:pt x="838200" y="711200"/>
                  </a:cubicBezTo>
                  <a:cubicBezTo>
                    <a:pt x="901700" y="850900"/>
                    <a:pt x="914400" y="990600"/>
                    <a:pt x="914400" y="1079500"/>
                  </a:cubicBezTo>
                  <a:cubicBezTo>
                    <a:pt x="914400" y="1117600"/>
                    <a:pt x="939800" y="1168400"/>
                    <a:pt x="965200" y="1181100"/>
                  </a:cubicBezTo>
                  <a:cubicBezTo>
                    <a:pt x="990600" y="1193800"/>
                    <a:pt x="1003300" y="1206500"/>
                    <a:pt x="1028700" y="1206500"/>
                  </a:cubicBezTo>
                  <a:cubicBezTo>
                    <a:pt x="1041400" y="1193800"/>
                    <a:pt x="1054100" y="1193800"/>
                    <a:pt x="1066800" y="1193800"/>
                  </a:cubicBezTo>
                  <a:cubicBezTo>
                    <a:pt x="1104900" y="1422400"/>
                    <a:pt x="927100" y="1587500"/>
                    <a:pt x="774700" y="1574800"/>
                  </a:cubicBezTo>
                  <a:moveTo>
                    <a:pt x="1333500" y="838200"/>
                  </a:moveTo>
                  <a:cubicBezTo>
                    <a:pt x="1435100" y="1155700"/>
                    <a:pt x="1308100" y="1739900"/>
                    <a:pt x="762000" y="1739900"/>
                  </a:cubicBezTo>
                  <a:cubicBezTo>
                    <a:pt x="304800" y="1739900"/>
                    <a:pt x="0" y="1320800"/>
                    <a:pt x="203200" y="838200"/>
                  </a:cubicBezTo>
                  <a:cubicBezTo>
                    <a:pt x="215900" y="812800"/>
                    <a:pt x="228600" y="787400"/>
                    <a:pt x="228600" y="762000"/>
                  </a:cubicBezTo>
                  <a:cubicBezTo>
                    <a:pt x="279400" y="660400"/>
                    <a:pt x="304800" y="584200"/>
                    <a:pt x="330200" y="431800"/>
                  </a:cubicBezTo>
                  <a:cubicBezTo>
                    <a:pt x="330200" y="419100"/>
                    <a:pt x="330200" y="419100"/>
                    <a:pt x="342900" y="406400"/>
                  </a:cubicBezTo>
                  <a:cubicBezTo>
                    <a:pt x="355600" y="406400"/>
                    <a:pt x="368300" y="406400"/>
                    <a:pt x="381000" y="406400"/>
                  </a:cubicBezTo>
                  <a:cubicBezTo>
                    <a:pt x="419100" y="431800"/>
                    <a:pt x="457200" y="469900"/>
                    <a:pt x="482600" y="495300"/>
                  </a:cubicBezTo>
                  <a:cubicBezTo>
                    <a:pt x="508000" y="520700"/>
                    <a:pt x="558800" y="520700"/>
                    <a:pt x="584200" y="482600"/>
                  </a:cubicBezTo>
                  <a:cubicBezTo>
                    <a:pt x="698500" y="292100"/>
                    <a:pt x="723900" y="127000"/>
                    <a:pt x="723900" y="38100"/>
                  </a:cubicBezTo>
                  <a:cubicBezTo>
                    <a:pt x="723900" y="25400"/>
                    <a:pt x="736600" y="12700"/>
                    <a:pt x="749300" y="0"/>
                  </a:cubicBezTo>
                  <a:cubicBezTo>
                    <a:pt x="749300" y="0"/>
                    <a:pt x="774700" y="0"/>
                    <a:pt x="774700" y="12700"/>
                  </a:cubicBezTo>
                  <a:cubicBezTo>
                    <a:pt x="1117600" y="279400"/>
                    <a:pt x="1155700" y="647700"/>
                    <a:pt x="1143000" y="838200"/>
                  </a:cubicBezTo>
                  <a:cubicBezTo>
                    <a:pt x="1143000" y="889000"/>
                    <a:pt x="1193800" y="927100"/>
                    <a:pt x="1231900" y="889000"/>
                  </a:cubicBezTo>
                  <a:cubicBezTo>
                    <a:pt x="1244600" y="863600"/>
                    <a:pt x="1257300" y="850900"/>
                    <a:pt x="1270000" y="825500"/>
                  </a:cubicBezTo>
                  <a:cubicBezTo>
                    <a:pt x="1282700" y="812800"/>
                    <a:pt x="1295400" y="812800"/>
                    <a:pt x="1308100" y="812800"/>
                  </a:cubicBezTo>
                  <a:cubicBezTo>
                    <a:pt x="1320800" y="812800"/>
                    <a:pt x="1333500" y="825500"/>
                    <a:pt x="1333500" y="838200"/>
                  </a:cubicBezTo>
                  <a:lnTo>
                    <a:pt x="1333500" y="838200"/>
                  </a:lnTo>
                  <a:moveTo>
                    <a:pt x="609600" y="838200"/>
                  </a:moveTo>
                  <a:cubicBezTo>
                    <a:pt x="584200" y="825500"/>
                    <a:pt x="558800" y="800100"/>
                    <a:pt x="546100" y="800100"/>
                  </a:cubicBezTo>
                  <a:cubicBezTo>
                    <a:pt x="546100" y="787400"/>
                    <a:pt x="533400" y="800100"/>
                    <a:pt x="533400" y="800100"/>
                  </a:cubicBezTo>
                  <a:cubicBezTo>
                    <a:pt x="533400" y="800100"/>
                    <a:pt x="520700" y="800100"/>
                    <a:pt x="520700" y="800100"/>
                  </a:cubicBezTo>
                  <a:cubicBezTo>
                    <a:pt x="520700" y="838200"/>
                    <a:pt x="482600" y="939800"/>
                    <a:pt x="406400" y="1092200"/>
                  </a:cubicBezTo>
                  <a:cubicBezTo>
                    <a:pt x="304800" y="1333500"/>
                    <a:pt x="457200" y="1638300"/>
                    <a:pt x="762000" y="1638300"/>
                  </a:cubicBezTo>
                  <a:cubicBezTo>
                    <a:pt x="990600" y="1651000"/>
                    <a:pt x="1193800" y="1422400"/>
                    <a:pt x="1117600" y="1143000"/>
                  </a:cubicBezTo>
                  <a:lnTo>
                    <a:pt x="1117600" y="1130300"/>
                  </a:lnTo>
                  <a:cubicBezTo>
                    <a:pt x="1117600" y="1117600"/>
                    <a:pt x="1117600" y="1117600"/>
                    <a:pt x="1117600" y="1104900"/>
                  </a:cubicBezTo>
                  <a:lnTo>
                    <a:pt x="1117600" y="1104900"/>
                  </a:lnTo>
                  <a:cubicBezTo>
                    <a:pt x="1104900" y="1092200"/>
                    <a:pt x="1104900" y="1092200"/>
                    <a:pt x="1104900" y="1092200"/>
                  </a:cubicBezTo>
                  <a:cubicBezTo>
                    <a:pt x="1104900" y="1079500"/>
                    <a:pt x="1104900" y="1079500"/>
                    <a:pt x="1092200" y="1079500"/>
                  </a:cubicBezTo>
                  <a:cubicBezTo>
                    <a:pt x="1092200" y="1079500"/>
                    <a:pt x="1079500" y="1079500"/>
                    <a:pt x="1079500" y="1079500"/>
                  </a:cubicBezTo>
                  <a:cubicBezTo>
                    <a:pt x="1066800" y="1092200"/>
                    <a:pt x="1066800" y="1117600"/>
                    <a:pt x="1054100" y="1117600"/>
                  </a:cubicBezTo>
                  <a:lnTo>
                    <a:pt x="1054100" y="1130300"/>
                  </a:lnTo>
                  <a:cubicBezTo>
                    <a:pt x="1016000" y="1155700"/>
                    <a:pt x="977900" y="1130300"/>
                    <a:pt x="977900" y="1079500"/>
                  </a:cubicBezTo>
                  <a:cubicBezTo>
                    <a:pt x="977900" y="977900"/>
                    <a:pt x="965200" y="787400"/>
                    <a:pt x="863600" y="609600"/>
                  </a:cubicBezTo>
                  <a:cubicBezTo>
                    <a:pt x="863600" y="596900"/>
                    <a:pt x="850900" y="584200"/>
                    <a:pt x="838200" y="584200"/>
                  </a:cubicBezTo>
                  <a:lnTo>
                    <a:pt x="838200" y="571500"/>
                  </a:lnTo>
                  <a:lnTo>
                    <a:pt x="838200" y="571500"/>
                  </a:lnTo>
                  <a:cubicBezTo>
                    <a:pt x="825500" y="558800"/>
                    <a:pt x="812800" y="558800"/>
                    <a:pt x="812800" y="571500"/>
                  </a:cubicBezTo>
                  <a:cubicBezTo>
                    <a:pt x="812800" y="571500"/>
                    <a:pt x="800100" y="584200"/>
                    <a:pt x="800100" y="584200"/>
                  </a:cubicBezTo>
                  <a:lnTo>
                    <a:pt x="800100" y="584200"/>
                  </a:lnTo>
                  <a:cubicBezTo>
                    <a:pt x="800100" y="596900"/>
                    <a:pt x="800100" y="609600"/>
                    <a:pt x="800100" y="622300"/>
                  </a:cubicBezTo>
                  <a:cubicBezTo>
                    <a:pt x="787400" y="685800"/>
                    <a:pt x="749300" y="762000"/>
                    <a:pt x="698500" y="838200"/>
                  </a:cubicBezTo>
                  <a:cubicBezTo>
                    <a:pt x="685800" y="863600"/>
                    <a:pt x="635000" y="863600"/>
                    <a:pt x="609600" y="838200"/>
                  </a:cubicBezTo>
                  <a:moveTo>
                    <a:pt x="2235200" y="1574800"/>
                  </a:moveTo>
                  <a:cubicBezTo>
                    <a:pt x="1968500" y="1574800"/>
                    <a:pt x="1841500" y="1320800"/>
                    <a:pt x="1930400" y="1117600"/>
                  </a:cubicBezTo>
                  <a:cubicBezTo>
                    <a:pt x="1981200" y="1016000"/>
                    <a:pt x="2006600" y="939800"/>
                    <a:pt x="2032000" y="889000"/>
                  </a:cubicBezTo>
                  <a:cubicBezTo>
                    <a:pt x="2070100" y="927100"/>
                    <a:pt x="2159000" y="939800"/>
                    <a:pt x="2209800" y="876300"/>
                  </a:cubicBezTo>
                  <a:cubicBezTo>
                    <a:pt x="2247900" y="825500"/>
                    <a:pt x="2286000" y="762000"/>
                    <a:pt x="2298700" y="711200"/>
                  </a:cubicBezTo>
                  <a:cubicBezTo>
                    <a:pt x="2362200" y="850900"/>
                    <a:pt x="2374900" y="990600"/>
                    <a:pt x="2374900" y="1079500"/>
                  </a:cubicBezTo>
                  <a:cubicBezTo>
                    <a:pt x="2374900" y="1117600"/>
                    <a:pt x="2400300" y="1168400"/>
                    <a:pt x="2425700" y="1181100"/>
                  </a:cubicBezTo>
                  <a:cubicBezTo>
                    <a:pt x="2451100" y="1193800"/>
                    <a:pt x="2463800" y="1206500"/>
                    <a:pt x="2489200" y="1206500"/>
                  </a:cubicBezTo>
                  <a:cubicBezTo>
                    <a:pt x="2501900" y="1193800"/>
                    <a:pt x="2514600" y="1193800"/>
                    <a:pt x="2527300" y="1193800"/>
                  </a:cubicBezTo>
                  <a:cubicBezTo>
                    <a:pt x="2565400" y="1422400"/>
                    <a:pt x="2387600" y="1587500"/>
                    <a:pt x="2235200" y="1574800"/>
                  </a:cubicBezTo>
                  <a:moveTo>
                    <a:pt x="2794000" y="838200"/>
                  </a:moveTo>
                  <a:cubicBezTo>
                    <a:pt x="2895600" y="1155700"/>
                    <a:pt x="2768600" y="1739900"/>
                    <a:pt x="2222500" y="1739900"/>
                  </a:cubicBezTo>
                  <a:cubicBezTo>
                    <a:pt x="1765300" y="1739900"/>
                    <a:pt x="1460500" y="1320800"/>
                    <a:pt x="1663700" y="838200"/>
                  </a:cubicBezTo>
                  <a:cubicBezTo>
                    <a:pt x="1676400" y="812800"/>
                    <a:pt x="1689100" y="787400"/>
                    <a:pt x="1689100" y="762000"/>
                  </a:cubicBezTo>
                  <a:cubicBezTo>
                    <a:pt x="1739900" y="660400"/>
                    <a:pt x="1765300" y="584200"/>
                    <a:pt x="1790700" y="431800"/>
                  </a:cubicBezTo>
                  <a:cubicBezTo>
                    <a:pt x="1790700" y="419100"/>
                    <a:pt x="1790700" y="419100"/>
                    <a:pt x="1803400" y="406400"/>
                  </a:cubicBezTo>
                  <a:cubicBezTo>
                    <a:pt x="1816100" y="406400"/>
                    <a:pt x="1828800" y="406400"/>
                    <a:pt x="1841500" y="406400"/>
                  </a:cubicBezTo>
                  <a:cubicBezTo>
                    <a:pt x="1879600" y="431800"/>
                    <a:pt x="1917700" y="469900"/>
                    <a:pt x="1943100" y="495300"/>
                  </a:cubicBezTo>
                  <a:cubicBezTo>
                    <a:pt x="1968500" y="520700"/>
                    <a:pt x="2019300" y="520700"/>
                    <a:pt x="2044700" y="482600"/>
                  </a:cubicBezTo>
                  <a:cubicBezTo>
                    <a:pt x="2159000" y="292100"/>
                    <a:pt x="2184400" y="127000"/>
                    <a:pt x="2184400" y="38100"/>
                  </a:cubicBezTo>
                  <a:cubicBezTo>
                    <a:pt x="2184400" y="25400"/>
                    <a:pt x="2197100" y="12700"/>
                    <a:pt x="2209800" y="0"/>
                  </a:cubicBezTo>
                  <a:cubicBezTo>
                    <a:pt x="2209800" y="0"/>
                    <a:pt x="2235200" y="0"/>
                    <a:pt x="2235200" y="12700"/>
                  </a:cubicBezTo>
                  <a:cubicBezTo>
                    <a:pt x="2578100" y="279400"/>
                    <a:pt x="2616200" y="647700"/>
                    <a:pt x="2603500" y="838200"/>
                  </a:cubicBezTo>
                  <a:cubicBezTo>
                    <a:pt x="2603500" y="889000"/>
                    <a:pt x="2654300" y="927100"/>
                    <a:pt x="2692400" y="889000"/>
                  </a:cubicBezTo>
                  <a:cubicBezTo>
                    <a:pt x="2705100" y="863600"/>
                    <a:pt x="2717800" y="850900"/>
                    <a:pt x="2730500" y="825500"/>
                  </a:cubicBezTo>
                  <a:cubicBezTo>
                    <a:pt x="2743200" y="812800"/>
                    <a:pt x="2755900" y="812800"/>
                    <a:pt x="2768600" y="812800"/>
                  </a:cubicBezTo>
                  <a:cubicBezTo>
                    <a:pt x="2781300" y="812800"/>
                    <a:pt x="2794000" y="825500"/>
                    <a:pt x="2794000" y="838200"/>
                  </a:cubicBezTo>
                  <a:moveTo>
                    <a:pt x="2070100" y="838200"/>
                  </a:moveTo>
                  <a:cubicBezTo>
                    <a:pt x="2044700" y="825500"/>
                    <a:pt x="2019300" y="800100"/>
                    <a:pt x="2006600" y="800100"/>
                  </a:cubicBezTo>
                  <a:cubicBezTo>
                    <a:pt x="2006600" y="787400"/>
                    <a:pt x="1993900" y="800100"/>
                    <a:pt x="1993900" y="800100"/>
                  </a:cubicBezTo>
                  <a:cubicBezTo>
                    <a:pt x="1993900" y="800100"/>
                    <a:pt x="1981200" y="800100"/>
                    <a:pt x="1981200" y="800100"/>
                  </a:cubicBezTo>
                  <a:cubicBezTo>
                    <a:pt x="1981200" y="838200"/>
                    <a:pt x="1943100" y="939800"/>
                    <a:pt x="1866900" y="1092200"/>
                  </a:cubicBezTo>
                  <a:cubicBezTo>
                    <a:pt x="1765300" y="1333500"/>
                    <a:pt x="1917700" y="1638300"/>
                    <a:pt x="2222500" y="1638300"/>
                  </a:cubicBezTo>
                  <a:cubicBezTo>
                    <a:pt x="2451100" y="1651000"/>
                    <a:pt x="2654300" y="1422400"/>
                    <a:pt x="2578100" y="1143000"/>
                  </a:cubicBezTo>
                  <a:lnTo>
                    <a:pt x="2578100" y="1130300"/>
                  </a:lnTo>
                  <a:cubicBezTo>
                    <a:pt x="2578100" y="1117600"/>
                    <a:pt x="2578100" y="1117600"/>
                    <a:pt x="2578100" y="1104900"/>
                  </a:cubicBezTo>
                  <a:cubicBezTo>
                    <a:pt x="2565400" y="1092200"/>
                    <a:pt x="2565400" y="1092200"/>
                    <a:pt x="2565400" y="1092200"/>
                  </a:cubicBezTo>
                  <a:cubicBezTo>
                    <a:pt x="2565400" y="1079500"/>
                    <a:pt x="2565400" y="1079500"/>
                    <a:pt x="2552700" y="1079500"/>
                  </a:cubicBezTo>
                  <a:cubicBezTo>
                    <a:pt x="2552700" y="1079500"/>
                    <a:pt x="2540000" y="1079500"/>
                    <a:pt x="2540000" y="1079500"/>
                  </a:cubicBezTo>
                  <a:cubicBezTo>
                    <a:pt x="2527300" y="1092200"/>
                    <a:pt x="2527300" y="1117600"/>
                    <a:pt x="2514600" y="1117600"/>
                  </a:cubicBezTo>
                  <a:lnTo>
                    <a:pt x="2514600" y="1130300"/>
                  </a:lnTo>
                  <a:cubicBezTo>
                    <a:pt x="2476500" y="1155700"/>
                    <a:pt x="2438400" y="1130300"/>
                    <a:pt x="2438400" y="1079500"/>
                  </a:cubicBezTo>
                  <a:cubicBezTo>
                    <a:pt x="2438400" y="977900"/>
                    <a:pt x="2425700" y="787400"/>
                    <a:pt x="2324100" y="609600"/>
                  </a:cubicBezTo>
                  <a:cubicBezTo>
                    <a:pt x="2324100" y="596900"/>
                    <a:pt x="2311400" y="584200"/>
                    <a:pt x="2298700" y="584200"/>
                  </a:cubicBezTo>
                  <a:lnTo>
                    <a:pt x="2298700" y="571500"/>
                  </a:lnTo>
                  <a:cubicBezTo>
                    <a:pt x="2286000" y="558800"/>
                    <a:pt x="2273300" y="558800"/>
                    <a:pt x="2273300" y="571500"/>
                  </a:cubicBezTo>
                  <a:cubicBezTo>
                    <a:pt x="2273300" y="571500"/>
                    <a:pt x="2260600" y="584200"/>
                    <a:pt x="2260600" y="584200"/>
                  </a:cubicBezTo>
                  <a:cubicBezTo>
                    <a:pt x="2260600" y="596900"/>
                    <a:pt x="2260600" y="609600"/>
                    <a:pt x="2260600" y="622300"/>
                  </a:cubicBezTo>
                  <a:cubicBezTo>
                    <a:pt x="2247900" y="685800"/>
                    <a:pt x="2209800" y="762000"/>
                    <a:pt x="2159000" y="838200"/>
                  </a:cubicBezTo>
                  <a:cubicBezTo>
                    <a:pt x="2146300" y="863600"/>
                    <a:pt x="2095500" y="863600"/>
                    <a:pt x="2070100" y="838200"/>
                  </a:cubicBezTo>
                </a:path>
              </a:pathLst>
            </a:custGeom>
            <a:solidFill>
              <a:srgbClr val="F66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781300" y="12700"/>
              <a:ext cx="4356100" cy="1739900"/>
            </a:xfrm>
            <a:custGeom>
              <a:avLst/>
              <a:gdLst/>
              <a:ahLst/>
              <a:cxnLst/>
              <a:rect l="l" t="t" r="r" b="b"/>
              <a:pathLst>
                <a:path w="4356100" h="1739900" extrusionOk="0">
                  <a:moveTo>
                    <a:pt x="774700" y="1574800"/>
                  </a:moveTo>
                  <a:cubicBezTo>
                    <a:pt x="508000" y="1574800"/>
                    <a:pt x="381000" y="1320800"/>
                    <a:pt x="469900" y="1117600"/>
                  </a:cubicBezTo>
                  <a:cubicBezTo>
                    <a:pt x="520700" y="1016000"/>
                    <a:pt x="546100" y="939800"/>
                    <a:pt x="571500" y="889000"/>
                  </a:cubicBezTo>
                  <a:cubicBezTo>
                    <a:pt x="609600" y="927100"/>
                    <a:pt x="698500" y="939800"/>
                    <a:pt x="749300" y="876300"/>
                  </a:cubicBezTo>
                  <a:cubicBezTo>
                    <a:pt x="787400" y="825500"/>
                    <a:pt x="825500" y="762000"/>
                    <a:pt x="838200" y="711200"/>
                  </a:cubicBezTo>
                  <a:cubicBezTo>
                    <a:pt x="901700" y="850900"/>
                    <a:pt x="914400" y="990600"/>
                    <a:pt x="914400" y="1079500"/>
                  </a:cubicBezTo>
                  <a:cubicBezTo>
                    <a:pt x="914400" y="1117600"/>
                    <a:pt x="939800" y="1168400"/>
                    <a:pt x="965200" y="1181100"/>
                  </a:cubicBezTo>
                  <a:cubicBezTo>
                    <a:pt x="990600" y="1193800"/>
                    <a:pt x="1003300" y="1206500"/>
                    <a:pt x="1028700" y="1206500"/>
                  </a:cubicBezTo>
                  <a:cubicBezTo>
                    <a:pt x="1041400" y="1193800"/>
                    <a:pt x="1054100" y="1193800"/>
                    <a:pt x="1066800" y="1193800"/>
                  </a:cubicBezTo>
                  <a:cubicBezTo>
                    <a:pt x="1104900" y="1422400"/>
                    <a:pt x="927100" y="1587500"/>
                    <a:pt x="774700" y="1574800"/>
                  </a:cubicBezTo>
                  <a:moveTo>
                    <a:pt x="1333500" y="838200"/>
                  </a:moveTo>
                  <a:cubicBezTo>
                    <a:pt x="1435100" y="1155700"/>
                    <a:pt x="1308100" y="1739900"/>
                    <a:pt x="762000" y="1739900"/>
                  </a:cubicBezTo>
                  <a:cubicBezTo>
                    <a:pt x="304800" y="1739900"/>
                    <a:pt x="0" y="1320800"/>
                    <a:pt x="203200" y="838200"/>
                  </a:cubicBezTo>
                  <a:cubicBezTo>
                    <a:pt x="215900" y="812800"/>
                    <a:pt x="228600" y="787400"/>
                    <a:pt x="228600" y="762000"/>
                  </a:cubicBezTo>
                  <a:cubicBezTo>
                    <a:pt x="279400" y="660400"/>
                    <a:pt x="304800" y="584200"/>
                    <a:pt x="330200" y="431800"/>
                  </a:cubicBezTo>
                  <a:cubicBezTo>
                    <a:pt x="330200" y="419100"/>
                    <a:pt x="330200" y="419100"/>
                    <a:pt x="342900" y="406400"/>
                  </a:cubicBezTo>
                  <a:cubicBezTo>
                    <a:pt x="355600" y="406400"/>
                    <a:pt x="368300" y="406400"/>
                    <a:pt x="381000" y="406400"/>
                  </a:cubicBezTo>
                  <a:cubicBezTo>
                    <a:pt x="419100" y="431800"/>
                    <a:pt x="457200" y="469900"/>
                    <a:pt x="482600" y="495300"/>
                  </a:cubicBezTo>
                  <a:cubicBezTo>
                    <a:pt x="508000" y="520700"/>
                    <a:pt x="558800" y="520700"/>
                    <a:pt x="584200" y="482600"/>
                  </a:cubicBezTo>
                  <a:cubicBezTo>
                    <a:pt x="698500" y="292100"/>
                    <a:pt x="723900" y="127000"/>
                    <a:pt x="723900" y="38100"/>
                  </a:cubicBezTo>
                  <a:cubicBezTo>
                    <a:pt x="723900" y="25400"/>
                    <a:pt x="736600" y="12700"/>
                    <a:pt x="749300" y="0"/>
                  </a:cubicBezTo>
                  <a:cubicBezTo>
                    <a:pt x="749300" y="0"/>
                    <a:pt x="774700" y="0"/>
                    <a:pt x="774700" y="12700"/>
                  </a:cubicBezTo>
                  <a:cubicBezTo>
                    <a:pt x="1117600" y="279400"/>
                    <a:pt x="1155700" y="647700"/>
                    <a:pt x="1143000" y="838200"/>
                  </a:cubicBezTo>
                  <a:cubicBezTo>
                    <a:pt x="1143000" y="889000"/>
                    <a:pt x="1193800" y="927100"/>
                    <a:pt x="1231900" y="889000"/>
                  </a:cubicBezTo>
                  <a:cubicBezTo>
                    <a:pt x="1244600" y="863600"/>
                    <a:pt x="1257300" y="850900"/>
                    <a:pt x="1270000" y="825500"/>
                  </a:cubicBezTo>
                  <a:cubicBezTo>
                    <a:pt x="1282700" y="812800"/>
                    <a:pt x="1295400" y="812800"/>
                    <a:pt x="1308100" y="812800"/>
                  </a:cubicBezTo>
                  <a:cubicBezTo>
                    <a:pt x="1320800" y="812800"/>
                    <a:pt x="1333500" y="825500"/>
                    <a:pt x="1333500" y="838200"/>
                  </a:cubicBezTo>
                  <a:moveTo>
                    <a:pt x="609600" y="838200"/>
                  </a:moveTo>
                  <a:cubicBezTo>
                    <a:pt x="584200" y="825500"/>
                    <a:pt x="558800" y="800100"/>
                    <a:pt x="546100" y="800100"/>
                  </a:cubicBezTo>
                  <a:cubicBezTo>
                    <a:pt x="546100" y="787400"/>
                    <a:pt x="533400" y="800100"/>
                    <a:pt x="533400" y="800100"/>
                  </a:cubicBezTo>
                  <a:cubicBezTo>
                    <a:pt x="533400" y="800100"/>
                    <a:pt x="520700" y="800100"/>
                    <a:pt x="520700" y="800100"/>
                  </a:cubicBezTo>
                  <a:cubicBezTo>
                    <a:pt x="520700" y="838200"/>
                    <a:pt x="482600" y="939800"/>
                    <a:pt x="406400" y="1092200"/>
                  </a:cubicBezTo>
                  <a:cubicBezTo>
                    <a:pt x="304800" y="1333500"/>
                    <a:pt x="457200" y="1638300"/>
                    <a:pt x="762000" y="1638300"/>
                  </a:cubicBezTo>
                  <a:cubicBezTo>
                    <a:pt x="990600" y="1651000"/>
                    <a:pt x="1193800" y="1422400"/>
                    <a:pt x="1117600" y="1143000"/>
                  </a:cubicBezTo>
                  <a:lnTo>
                    <a:pt x="1117600" y="1130300"/>
                  </a:lnTo>
                  <a:cubicBezTo>
                    <a:pt x="1117600" y="1117600"/>
                    <a:pt x="1117600" y="1117600"/>
                    <a:pt x="1117600" y="1104900"/>
                  </a:cubicBezTo>
                  <a:cubicBezTo>
                    <a:pt x="1104900" y="1092200"/>
                    <a:pt x="1104900" y="1092200"/>
                    <a:pt x="1104900" y="1092200"/>
                  </a:cubicBezTo>
                  <a:cubicBezTo>
                    <a:pt x="1104900" y="1079500"/>
                    <a:pt x="1104900" y="1079500"/>
                    <a:pt x="1092200" y="1079500"/>
                  </a:cubicBezTo>
                  <a:cubicBezTo>
                    <a:pt x="1092200" y="1079500"/>
                    <a:pt x="1079500" y="1079500"/>
                    <a:pt x="1079500" y="1079500"/>
                  </a:cubicBezTo>
                  <a:cubicBezTo>
                    <a:pt x="1066800" y="1092200"/>
                    <a:pt x="1066800" y="1117600"/>
                    <a:pt x="1054100" y="1117600"/>
                  </a:cubicBezTo>
                  <a:lnTo>
                    <a:pt x="1054100" y="1130300"/>
                  </a:lnTo>
                  <a:cubicBezTo>
                    <a:pt x="1016000" y="1155700"/>
                    <a:pt x="977900" y="1130300"/>
                    <a:pt x="977900" y="1079500"/>
                  </a:cubicBezTo>
                  <a:cubicBezTo>
                    <a:pt x="977900" y="977900"/>
                    <a:pt x="965200" y="787400"/>
                    <a:pt x="863600" y="609600"/>
                  </a:cubicBezTo>
                  <a:cubicBezTo>
                    <a:pt x="863600" y="596900"/>
                    <a:pt x="850900" y="584200"/>
                    <a:pt x="838200" y="584200"/>
                  </a:cubicBezTo>
                  <a:lnTo>
                    <a:pt x="838200" y="571500"/>
                  </a:lnTo>
                  <a:cubicBezTo>
                    <a:pt x="825500" y="558800"/>
                    <a:pt x="812800" y="558800"/>
                    <a:pt x="812800" y="571500"/>
                  </a:cubicBezTo>
                  <a:cubicBezTo>
                    <a:pt x="812800" y="571500"/>
                    <a:pt x="800100" y="584200"/>
                    <a:pt x="800100" y="584200"/>
                  </a:cubicBezTo>
                  <a:cubicBezTo>
                    <a:pt x="800100" y="596900"/>
                    <a:pt x="800100" y="609600"/>
                    <a:pt x="800100" y="622300"/>
                  </a:cubicBezTo>
                  <a:cubicBezTo>
                    <a:pt x="787400" y="685800"/>
                    <a:pt x="749300" y="762000"/>
                    <a:pt x="698500" y="838200"/>
                  </a:cubicBezTo>
                  <a:cubicBezTo>
                    <a:pt x="685800" y="863600"/>
                    <a:pt x="635000" y="863600"/>
                    <a:pt x="609600" y="838200"/>
                  </a:cubicBezTo>
                  <a:moveTo>
                    <a:pt x="2235200" y="1574800"/>
                  </a:moveTo>
                  <a:cubicBezTo>
                    <a:pt x="1968500" y="1574800"/>
                    <a:pt x="1841500" y="1320800"/>
                    <a:pt x="1930400" y="1117600"/>
                  </a:cubicBezTo>
                  <a:cubicBezTo>
                    <a:pt x="1981200" y="1016000"/>
                    <a:pt x="2006600" y="939800"/>
                    <a:pt x="2032000" y="889000"/>
                  </a:cubicBezTo>
                  <a:cubicBezTo>
                    <a:pt x="2070100" y="927100"/>
                    <a:pt x="2159000" y="939800"/>
                    <a:pt x="2209800" y="876300"/>
                  </a:cubicBezTo>
                  <a:cubicBezTo>
                    <a:pt x="2247900" y="825500"/>
                    <a:pt x="2286000" y="762000"/>
                    <a:pt x="2298700" y="711200"/>
                  </a:cubicBezTo>
                  <a:cubicBezTo>
                    <a:pt x="2362200" y="850900"/>
                    <a:pt x="2374900" y="990600"/>
                    <a:pt x="2374900" y="1079500"/>
                  </a:cubicBezTo>
                  <a:cubicBezTo>
                    <a:pt x="2374900" y="1117600"/>
                    <a:pt x="2400300" y="1168400"/>
                    <a:pt x="2425700" y="1181100"/>
                  </a:cubicBezTo>
                  <a:cubicBezTo>
                    <a:pt x="2451100" y="1193800"/>
                    <a:pt x="2463800" y="1206500"/>
                    <a:pt x="2489200" y="1206500"/>
                  </a:cubicBezTo>
                  <a:cubicBezTo>
                    <a:pt x="2501900" y="1193800"/>
                    <a:pt x="2514600" y="1193800"/>
                    <a:pt x="2527300" y="1193800"/>
                  </a:cubicBezTo>
                  <a:cubicBezTo>
                    <a:pt x="2565400" y="1422400"/>
                    <a:pt x="2387600" y="1587500"/>
                    <a:pt x="2235200" y="1574800"/>
                  </a:cubicBezTo>
                  <a:moveTo>
                    <a:pt x="2794000" y="838200"/>
                  </a:moveTo>
                  <a:cubicBezTo>
                    <a:pt x="2895600" y="1155700"/>
                    <a:pt x="2768600" y="1739900"/>
                    <a:pt x="2222500" y="1739900"/>
                  </a:cubicBezTo>
                  <a:cubicBezTo>
                    <a:pt x="1765300" y="1739900"/>
                    <a:pt x="1460500" y="1320800"/>
                    <a:pt x="1663700" y="838200"/>
                  </a:cubicBezTo>
                  <a:cubicBezTo>
                    <a:pt x="1676400" y="812800"/>
                    <a:pt x="1689100" y="787400"/>
                    <a:pt x="1689100" y="762000"/>
                  </a:cubicBezTo>
                  <a:cubicBezTo>
                    <a:pt x="1739900" y="660400"/>
                    <a:pt x="1765300" y="584200"/>
                    <a:pt x="1790700" y="431800"/>
                  </a:cubicBezTo>
                  <a:cubicBezTo>
                    <a:pt x="1790700" y="419100"/>
                    <a:pt x="1790700" y="419100"/>
                    <a:pt x="1803400" y="406400"/>
                  </a:cubicBezTo>
                  <a:cubicBezTo>
                    <a:pt x="1816100" y="406400"/>
                    <a:pt x="1828800" y="406400"/>
                    <a:pt x="1841500" y="406400"/>
                  </a:cubicBezTo>
                  <a:cubicBezTo>
                    <a:pt x="1879600" y="431800"/>
                    <a:pt x="1917700" y="469900"/>
                    <a:pt x="1943100" y="495300"/>
                  </a:cubicBezTo>
                  <a:cubicBezTo>
                    <a:pt x="1968500" y="520700"/>
                    <a:pt x="2019300" y="520700"/>
                    <a:pt x="2044700" y="482600"/>
                  </a:cubicBezTo>
                  <a:cubicBezTo>
                    <a:pt x="2159000" y="292100"/>
                    <a:pt x="2184400" y="127000"/>
                    <a:pt x="2184400" y="38100"/>
                  </a:cubicBezTo>
                  <a:cubicBezTo>
                    <a:pt x="2184400" y="25400"/>
                    <a:pt x="2197100" y="12700"/>
                    <a:pt x="2209800" y="0"/>
                  </a:cubicBezTo>
                  <a:cubicBezTo>
                    <a:pt x="2209800" y="0"/>
                    <a:pt x="2235200" y="0"/>
                    <a:pt x="2235200" y="12700"/>
                  </a:cubicBezTo>
                  <a:cubicBezTo>
                    <a:pt x="2578100" y="279400"/>
                    <a:pt x="2616200" y="647700"/>
                    <a:pt x="2603500" y="838200"/>
                  </a:cubicBezTo>
                  <a:cubicBezTo>
                    <a:pt x="2603500" y="889000"/>
                    <a:pt x="2654300" y="927100"/>
                    <a:pt x="2692400" y="889000"/>
                  </a:cubicBezTo>
                  <a:cubicBezTo>
                    <a:pt x="2705100" y="863600"/>
                    <a:pt x="2717800" y="850900"/>
                    <a:pt x="2730500" y="825500"/>
                  </a:cubicBezTo>
                  <a:cubicBezTo>
                    <a:pt x="2743200" y="812800"/>
                    <a:pt x="2755900" y="812800"/>
                    <a:pt x="2768600" y="812800"/>
                  </a:cubicBezTo>
                  <a:cubicBezTo>
                    <a:pt x="2781300" y="812800"/>
                    <a:pt x="2794000" y="825500"/>
                    <a:pt x="2794000" y="838200"/>
                  </a:cubicBezTo>
                  <a:moveTo>
                    <a:pt x="2070100" y="838200"/>
                  </a:moveTo>
                  <a:cubicBezTo>
                    <a:pt x="2044700" y="825500"/>
                    <a:pt x="2019300" y="800100"/>
                    <a:pt x="2006600" y="800100"/>
                  </a:cubicBezTo>
                  <a:cubicBezTo>
                    <a:pt x="2006600" y="787400"/>
                    <a:pt x="1993900" y="800100"/>
                    <a:pt x="1993900" y="800100"/>
                  </a:cubicBezTo>
                  <a:cubicBezTo>
                    <a:pt x="1993900" y="800100"/>
                    <a:pt x="1981200" y="800100"/>
                    <a:pt x="1981200" y="800100"/>
                  </a:cubicBezTo>
                  <a:cubicBezTo>
                    <a:pt x="1981200" y="838200"/>
                    <a:pt x="1943100" y="939800"/>
                    <a:pt x="1866900" y="1092200"/>
                  </a:cubicBezTo>
                  <a:cubicBezTo>
                    <a:pt x="1765300" y="1333500"/>
                    <a:pt x="1917700" y="1638300"/>
                    <a:pt x="2222500" y="1638300"/>
                  </a:cubicBezTo>
                  <a:cubicBezTo>
                    <a:pt x="2451100" y="1651000"/>
                    <a:pt x="2654300" y="1422400"/>
                    <a:pt x="2578100" y="1143000"/>
                  </a:cubicBezTo>
                  <a:lnTo>
                    <a:pt x="2578100" y="1130300"/>
                  </a:lnTo>
                  <a:cubicBezTo>
                    <a:pt x="2578100" y="1117600"/>
                    <a:pt x="2578100" y="1117600"/>
                    <a:pt x="2578100" y="1104900"/>
                  </a:cubicBezTo>
                  <a:cubicBezTo>
                    <a:pt x="2565400" y="1092200"/>
                    <a:pt x="2565400" y="1092200"/>
                    <a:pt x="2565400" y="1092200"/>
                  </a:cubicBezTo>
                  <a:cubicBezTo>
                    <a:pt x="2565400" y="1079500"/>
                    <a:pt x="2565400" y="1079500"/>
                    <a:pt x="2552700" y="1079500"/>
                  </a:cubicBezTo>
                  <a:cubicBezTo>
                    <a:pt x="2552700" y="1079500"/>
                    <a:pt x="2540000" y="1079500"/>
                    <a:pt x="2540000" y="1079500"/>
                  </a:cubicBezTo>
                  <a:cubicBezTo>
                    <a:pt x="2527300" y="1092200"/>
                    <a:pt x="2527300" y="1117600"/>
                    <a:pt x="2514600" y="1117600"/>
                  </a:cubicBezTo>
                  <a:lnTo>
                    <a:pt x="2514600" y="1130300"/>
                  </a:lnTo>
                  <a:cubicBezTo>
                    <a:pt x="2476500" y="1155700"/>
                    <a:pt x="2438400" y="1130300"/>
                    <a:pt x="2438400" y="1079500"/>
                  </a:cubicBezTo>
                  <a:cubicBezTo>
                    <a:pt x="2438400" y="977900"/>
                    <a:pt x="2425700" y="787400"/>
                    <a:pt x="2324100" y="609600"/>
                  </a:cubicBezTo>
                  <a:cubicBezTo>
                    <a:pt x="2324100" y="596900"/>
                    <a:pt x="2311400" y="584200"/>
                    <a:pt x="2298700" y="584200"/>
                  </a:cubicBezTo>
                  <a:lnTo>
                    <a:pt x="2298700" y="571500"/>
                  </a:lnTo>
                  <a:cubicBezTo>
                    <a:pt x="2286000" y="558800"/>
                    <a:pt x="2273300" y="558800"/>
                    <a:pt x="2273300" y="571500"/>
                  </a:cubicBezTo>
                  <a:cubicBezTo>
                    <a:pt x="2273300" y="571500"/>
                    <a:pt x="2260600" y="584200"/>
                    <a:pt x="2260600" y="584200"/>
                  </a:cubicBezTo>
                  <a:cubicBezTo>
                    <a:pt x="2260600" y="596900"/>
                    <a:pt x="2260600" y="609600"/>
                    <a:pt x="2260600" y="622300"/>
                  </a:cubicBezTo>
                  <a:cubicBezTo>
                    <a:pt x="2247900" y="685800"/>
                    <a:pt x="2209800" y="762000"/>
                    <a:pt x="2159000" y="838200"/>
                  </a:cubicBezTo>
                  <a:cubicBezTo>
                    <a:pt x="2146300" y="863600"/>
                    <a:pt x="2095500" y="863600"/>
                    <a:pt x="2070100" y="838200"/>
                  </a:cubicBezTo>
                  <a:moveTo>
                    <a:pt x="3695700" y="1574800"/>
                  </a:moveTo>
                  <a:cubicBezTo>
                    <a:pt x="3429000" y="1574800"/>
                    <a:pt x="3302000" y="1320800"/>
                    <a:pt x="3390900" y="1117600"/>
                  </a:cubicBezTo>
                  <a:cubicBezTo>
                    <a:pt x="3441700" y="1016000"/>
                    <a:pt x="3467100" y="939800"/>
                    <a:pt x="3492500" y="889000"/>
                  </a:cubicBezTo>
                  <a:cubicBezTo>
                    <a:pt x="3530600" y="927100"/>
                    <a:pt x="3619500" y="939800"/>
                    <a:pt x="3670300" y="876300"/>
                  </a:cubicBezTo>
                  <a:cubicBezTo>
                    <a:pt x="3708400" y="825500"/>
                    <a:pt x="3746500" y="762000"/>
                    <a:pt x="3759200" y="711200"/>
                  </a:cubicBezTo>
                  <a:cubicBezTo>
                    <a:pt x="3822700" y="850900"/>
                    <a:pt x="3835400" y="990600"/>
                    <a:pt x="3835400" y="1079500"/>
                  </a:cubicBezTo>
                  <a:cubicBezTo>
                    <a:pt x="3835400" y="1117600"/>
                    <a:pt x="3860800" y="1168400"/>
                    <a:pt x="3886200" y="1181100"/>
                  </a:cubicBezTo>
                  <a:cubicBezTo>
                    <a:pt x="3911600" y="1193800"/>
                    <a:pt x="3924300" y="1206500"/>
                    <a:pt x="3949700" y="1206500"/>
                  </a:cubicBezTo>
                  <a:cubicBezTo>
                    <a:pt x="3962400" y="1193800"/>
                    <a:pt x="3975100" y="1193800"/>
                    <a:pt x="3987800" y="1193800"/>
                  </a:cubicBezTo>
                  <a:cubicBezTo>
                    <a:pt x="4025900" y="1422400"/>
                    <a:pt x="3848100" y="1587500"/>
                    <a:pt x="3695700" y="1574800"/>
                  </a:cubicBezTo>
                  <a:moveTo>
                    <a:pt x="4254500" y="838200"/>
                  </a:moveTo>
                  <a:cubicBezTo>
                    <a:pt x="4356100" y="1155700"/>
                    <a:pt x="4229100" y="1739900"/>
                    <a:pt x="3683000" y="1739900"/>
                  </a:cubicBezTo>
                  <a:cubicBezTo>
                    <a:pt x="3225800" y="1739900"/>
                    <a:pt x="2921000" y="1320800"/>
                    <a:pt x="3124200" y="838200"/>
                  </a:cubicBezTo>
                  <a:cubicBezTo>
                    <a:pt x="3136900" y="812800"/>
                    <a:pt x="3149600" y="787400"/>
                    <a:pt x="3149600" y="762000"/>
                  </a:cubicBezTo>
                  <a:cubicBezTo>
                    <a:pt x="3200400" y="660400"/>
                    <a:pt x="3225800" y="584200"/>
                    <a:pt x="3251200" y="431800"/>
                  </a:cubicBezTo>
                  <a:cubicBezTo>
                    <a:pt x="3251200" y="419100"/>
                    <a:pt x="3251200" y="419100"/>
                    <a:pt x="3263900" y="406400"/>
                  </a:cubicBezTo>
                  <a:cubicBezTo>
                    <a:pt x="3276600" y="406400"/>
                    <a:pt x="3289300" y="406400"/>
                    <a:pt x="3302000" y="406400"/>
                  </a:cubicBezTo>
                  <a:cubicBezTo>
                    <a:pt x="3340100" y="431800"/>
                    <a:pt x="3378200" y="469900"/>
                    <a:pt x="3403600" y="495300"/>
                  </a:cubicBezTo>
                  <a:cubicBezTo>
                    <a:pt x="3429000" y="520700"/>
                    <a:pt x="3479800" y="520700"/>
                    <a:pt x="3505200" y="482600"/>
                  </a:cubicBezTo>
                  <a:cubicBezTo>
                    <a:pt x="3619500" y="292100"/>
                    <a:pt x="3644900" y="127000"/>
                    <a:pt x="3644900" y="38100"/>
                  </a:cubicBezTo>
                  <a:cubicBezTo>
                    <a:pt x="3644900" y="25400"/>
                    <a:pt x="3657600" y="12700"/>
                    <a:pt x="3670300" y="0"/>
                  </a:cubicBezTo>
                  <a:cubicBezTo>
                    <a:pt x="3670300" y="0"/>
                    <a:pt x="3695700" y="0"/>
                    <a:pt x="3695700" y="12700"/>
                  </a:cubicBezTo>
                  <a:cubicBezTo>
                    <a:pt x="4038600" y="279400"/>
                    <a:pt x="4076700" y="647700"/>
                    <a:pt x="4064000" y="838200"/>
                  </a:cubicBezTo>
                  <a:cubicBezTo>
                    <a:pt x="4064000" y="889000"/>
                    <a:pt x="4114800" y="927100"/>
                    <a:pt x="4152900" y="889000"/>
                  </a:cubicBezTo>
                  <a:cubicBezTo>
                    <a:pt x="4165600" y="863600"/>
                    <a:pt x="4178300" y="850900"/>
                    <a:pt x="4191000" y="825500"/>
                  </a:cubicBezTo>
                  <a:cubicBezTo>
                    <a:pt x="4203700" y="812800"/>
                    <a:pt x="4216400" y="812800"/>
                    <a:pt x="4229100" y="812800"/>
                  </a:cubicBezTo>
                  <a:cubicBezTo>
                    <a:pt x="4241800" y="812800"/>
                    <a:pt x="4254500" y="825500"/>
                    <a:pt x="4254500" y="838200"/>
                  </a:cubicBezTo>
                  <a:moveTo>
                    <a:pt x="3530600" y="838200"/>
                  </a:moveTo>
                  <a:cubicBezTo>
                    <a:pt x="3505200" y="825500"/>
                    <a:pt x="3479800" y="800100"/>
                    <a:pt x="3467100" y="800100"/>
                  </a:cubicBezTo>
                  <a:cubicBezTo>
                    <a:pt x="3467100" y="787400"/>
                    <a:pt x="3454400" y="800100"/>
                    <a:pt x="3454400" y="800100"/>
                  </a:cubicBezTo>
                  <a:cubicBezTo>
                    <a:pt x="3454400" y="800100"/>
                    <a:pt x="3441700" y="800100"/>
                    <a:pt x="3441700" y="800100"/>
                  </a:cubicBezTo>
                  <a:cubicBezTo>
                    <a:pt x="3441700" y="838200"/>
                    <a:pt x="3403600" y="939800"/>
                    <a:pt x="3327400" y="1092200"/>
                  </a:cubicBezTo>
                  <a:cubicBezTo>
                    <a:pt x="3225800" y="1333500"/>
                    <a:pt x="3378200" y="1638300"/>
                    <a:pt x="3683000" y="1638300"/>
                  </a:cubicBezTo>
                  <a:cubicBezTo>
                    <a:pt x="3911600" y="1651000"/>
                    <a:pt x="4114800" y="1422400"/>
                    <a:pt x="4038600" y="1143000"/>
                  </a:cubicBezTo>
                  <a:lnTo>
                    <a:pt x="4038600" y="1130300"/>
                  </a:lnTo>
                  <a:cubicBezTo>
                    <a:pt x="4038600" y="1117600"/>
                    <a:pt x="4038600" y="1117600"/>
                    <a:pt x="4038600" y="1104900"/>
                  </a:cubicBezTo>
                  <a:cubicBezTo>
                    <a:pt x="4025900" y="1092200"/>
                    <a:pt x="4025900" y="1092200"/>
                    <a:pt x="4025900" y="1092200"/>
                  </a:cubicBezTo>
                  <a:cubicBezTo>
                    <a:pt x="4025900" y="1079500"/>
                    <a:pt x="4025900" y="1079500"/>
                    <a:pt x="4013200" y="1079500"/>
                  </a:cubicBezTo>
                  <a:cubicBezTo>
                    <a:pt x="4013200" y="1079500"/>
                    <a:pt x="4000500" y="1079500"/>
                    <a:pt x="4000500" y="1079500"/>
                  </a:cubicBezTo>
                  <a:cubicBezTo>
                    <a:pt x="3987800" y="1092200"/>
                    <a:pt x="3987800" y="1117600"/>
                    <a:pt x="3975100" y="1117600"/>
                  </a:cubicBezTo>
                  <a:lnTo>
                    <a:pt x="3975100" y="1130300"/>
                  </a:lnTo>
                  <a:cubicBezTo>
                    <a:pt x="3937000" y="1155700"/>
                    <a:pt x="3898900" y="1130300"/>
                    <a:pt x="3898900" y="1079500"/>
                  </a:cubicBezTo>
                  <a:cubicBezTo>
                    <a:pt x="3898900" y="977900"/>
                    <a:pt x="3886200" y="787400"/>
                    <a:pt x="3784600" y="609600"/>
                  </a:cubicBezTo>
                  <a:cubicBezTo>
                    <a:pt x="3784600" y="596900"/>
                    <a:pt x="3771900" y="584200"/>
                    <a:pt x="3759200" y="584200"/>
                  </a:cubicBezTo>
                  <a:lnTo>
                    <a:pt x="3759200" y="571500"/>
                  </a:lnTo>
                  <a:cubicBezTo>
                    <a:pt x="3746500" y="558800"/>
                    <a:pt x="3733800" y="558800"/>
                    <a:pt x="3733800" y="571500"/>
                  </a:cubicBezTo>
                  <a:cubicBezTo>
                    <a:pt x="3733800" y="571500"/>
                    <a:pt x="3721100" y="584200"/>
                    <a:pt x="3721100" y="584200"/>
                  </a:cubicBezTo>
                  <a:cubicBezTo>
                    <a:pt x="3721100" y="596900"/>
                    <a:pt x="3721100" y="609600"/>
                    <a:pt x="3721100" y="622300"/>
                  </a:cubicBezTo>
                  <a:cubicBezTo>
                    <a:pt x="3708400" y="685800"/>
                    <a:pt x="3670300" y="762000"/>
                    <a:pt x="3619500" y="838200"/>
                  </a:cubicBezTo>
                  <a:cubicBezTo>
                    <a:pt x="3606800" y="863600"/>
                    <a:pt x="3556000" y="863600"/>
                    <a:pt x="3530600" y="8382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5"/>
          <p:cNvSpPr txBox="1"/>
          <p:nvPr/>
        </p:nvSpPr>
        <p:spPr>
          <a:xfrm>
            <a:off x="9926574" y="9201326"/>
            <a:ext cx="517204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Elaborate on the featured statistic.</a:t>
            </a:r>
            <a:endParaRPr/>
          </a:p>
        </p:txBody>
      </p:sp>
      <p:grpSp>
        <p:nvGrpSpPr>
          <p:cNvPr id="290" name="Google Shape;290;p25"/>
          <p:cNvGrpSpPr/>
          <p:nvPr/>
        </p:nvGrpSpPr>
        <p:grpSpPr>
          <a:xfrm>
            <a:off x="846488" y="2334775"/>
            <a:ext cx="5172076" cy="2078912"/>
            <a:chOff x="-1" y="-19040"/>
            <a:chExt cx="6896100" cy="2771883"/>
          </a:xfrm>
        </p:grpSpPr>
        <p:sp>
          <p:nvSpPr>
            <p:cNvPr id="291" name="Google Shape;291;p25"/>
            <p:cNvSpPr txBox="1"/>
            <p:nvPr/>
          </p:nvSpPr>
          <p:spPr>
            <a:xfrm>
              <a:off x="0" y="1847968"/>
              <a:ext cx="6896063" cy="904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Elaborate on the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featured statistic.</a:t>
              </a:r>
              <a:endParaRPr/>
            </a:p>
          </p:txBody>
        </p:sp>
        <p:sp>
          <p:nvSpPr>
            <p:cNvPr id="292" name="Google Shape;292;p25"/>
            <p:cNvSpPr txBox="1"/>
            <p:nvPr/>
          </p:nvSpPr>
          <p:spPr>
            <a:xfrm>
              <a:off x="-1" y="-19040"/>
              <a:ext cx="6896100" cy="16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99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2 out of 5</a:t>
              </a:r>
              <a:endParaRPr/>
            </a:p>
          </p:txBody>
        </p:sp>
      </p:grpSp>
      <p:sp>
        <p:nvSpPr>
          <p:cNvPr id="293" name="Google Shape;293;p25"/>
          <p:cNvSpPr txBox="1"/>
          <p:nvPr/>
        </p:nvSpPr>
        <p:spPr>
          <a:xfrm>
            <a:off x="846488" y="8534576"/>
            <a:ext cx="5172048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featured statistic.</a:t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1183793" y="7127169"/>
            <a:ext cx="4497437" cy="129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99" b="1" i="0" u="none" strike="noStrike" cap="none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12 million</a:t>
            </a:r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l="29938" t="39509" r="61019" b="39170"/>
          <a:stretch/>
        </p:blipFill>
        <p:spPr>
          <a:xfrm>
            <a:off x="2831874" y="5460525"/>
            <a:ext cx="1130674" cy="149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6"/>
          <p:cNvPicPr preferRelativeResize="0"/>
          <p:nvPr/>
        </p:nvPicPr>
        <p:blipFill rotWithShape="1">
          <a:blip r:embed="rId3">
            <a:alphaModFix/>
          </a:blip>
          <a:srcRect l="41407" t="1610" b="1609"/>
          <a:stretch/>
        </p:blipFill>
        <p:spPr>
          <a:xfrm rot="-302619" flipH="1">
            <a:off x="3475994" y="899520"/>
            <a:ext cx="6743700" cy="74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4">
            <a:alphaModFix/>
          </a:blip>
          <a:srcRect l="16627" t="17154" r="34735"/>
          <a:stretch/>
        </p:blipFill>
        <p:spPr>
          <a:xfrm rot="418057">
            <a:off x="13027848" y="5035719"/>
            <a:ext cx="5306877" cy="588688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/>
        </p:nvSpPr>
        <p:spPr>
          <a:xfrm>
            <a:off x="933450" y="9363075"/>
            <a:ext cx="867949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Elaborate on what you want to discuss. </a:t>
            </a:r>
            <a:endParaRPr/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39038">
            <a:off x="8591698" y="5408884"/>
            <a:ext cx="3442012" cy="412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01205">
            <a:off x="257450" y="2043096"/>
            <a:ext cx="4092712" cy="353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/>
        </p:nvSpPr>
        <p:spPr>
          <a:xfrm>
            <a:off x="10936857" y="1807313"/>
            <a:ext cx="6623473" cy="220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3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Write Your Big</a:t>
            </a:r>
            <a:endParaRPr/>
          </a:p>
          <a:p>
            <a:pPr marL="0" marR="0" lvl="0" indent="0" algn="r" rtl="0">
              <a:lnSpc>
                <a:spcPct val="9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3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Topic or Idea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 t="23887" r="76078" b="21909"/>
          <a:stretch/>
        </p:blipFill>
        <p:spPr>
          <a:xfrm>
            <a:off x="1039200" y="3267225"/>
            <a:ext cx="3532800" cy="450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50081">
            <a:off x="175278" y="2683488"/>
            <a:ext cx="2228120" cy="186351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 txBox="1"/>
          <p:nvPr/>
        </p:nvSpPr>
        <p:spPr>
          <a:xfrm>
            <a:off x="2298647" y="939260"/>
            <a:ext cx="13690707" cy="135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FC89CA"/>
                </a:solidFill>
                <a:latin typeface="Gaegu"/>
                <a:ea typeface="Gaegu"/>
                <a:cs typeface="Gaegu"/>
                <a:sym typeface="Gaegu"/>
              </a:rPr>
              <a:t>Add a Team Members Page</a:t>
            </a:r>
            <a:endParaRPr/>
          </a:p>
        </p:txBody>
      </p:sp>
      <p:grpSp>
        <p:nvGrpSpPr>
          <p:cNvPr id="313" name="Google Shape;313;p27"/>
          <p:cNvGrpSpPr/>
          <p:nvPr/>
        </p:nvGrpSpPr>
        <p:grpSpPr>
          <a:xfrm>
            <a:off x="9448996" y="7934963"/>
            <a:ext cx="3706765" cy="1071578"/>
            <a:chOff x="0" y="-209550"/>
            <a:chExt cx="4942354" cy="1428771"/>
          </a:xfrm>
        </p:grpSpPr>
        <p:sp>
          <p:nvSpPr>
            <p:cNvPr id="314" name="Google Shape;314;p27"/>
            <p:cNvSpPr txBox="1"/>
            <p:nvPr/>
          </p:nvSpPr>
          <p:spPr>
            <a:xfrm>
              <a:off x="851359" y="-209550"/>
              <a:ext cx="3239636" cy="974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 Name</a:t>
              </a:r>
              <a:endParaRPr/>
            </a:p>
          </p:txBody>
        </p:sp>
        <p:sp>
          <p:nvSpPr>
            <p:cNvPr id="315" name="Google Shape;315;p27"/>
            <p:cNvSpPr txBox="1"/>
            <p:nvPr/>
          </p:nvSpPr>
          <p:spPr>
            <a:xfrm>
              <a:off x="0" y="725614"/>
              <a:ext cx="4942354" cy="493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grpSp>
        <p:nvGrpSpPr>
          <p:cNvPr id="316" name="Google Shape;316;p27"/>
          <p:cNvGrpSpPr/>
          <p:nvPr/>
        </p:nvGrpSpPr>
        <p:grpSpPr>
          <a:xfrm>
            <a:off x="13765754" y="7934963"/>
            <a:ext cx="3706765" cy="1071578"/>
            <a:chOff x="0" y="-209550"/>
            <a:chExt cx="4942354" cy="1428771"/>
          </a:xfrm>
        </p:grpSpPr>
        <p:sp>
          <p:nvSpPr>
            <p:cNvPr id="317" name="Google Shape;317;p27"/>
            <p:cNvSpPr txBox="1"/>
            <p:nvPr/>
          </p:nvSpPr>
          <p:spPr>
            <a:xfrm>
              <a:off x="851359" y="-209550"/>
              <a:ext cx="3239636" cy="974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 Name</a:t>
              </a:r>
              <a:endParaRPr/>
            </a:p>
          </p:txBody>
        </p:sp>
        <p:sp>
          <p:nvSpPr>
            <p:cNvPr id="318" name="Google Shape;318;p27"/>
            <p:cNvSpPr txBox="1"/>
            <p:nvPr/>
          </p:nvSpPr>
          <p:spPr>
            <a:xfrm>
              <a:off x="0" y="725614"/>
              <a:ext cx="4942354" cy="493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815481" y="7934963"/>
            <a:ext cx="3706765" cy="1071578"/>
            <a:chOff x="0" y="-209550"/>
            <a:chExt cx="4942354" cy="1428771"/>
          </a:xfrm>
        </p:grpSpPr>
        <p:sp>
          <p:nvSpPr>
            <p:cNvPr id="320" name="Google Shape;320;p27"/>
            <p:cNvSpPr txBox="1"/>
            <p:nvPr/>
          </p:nvSpPr>
          <p:spPr>
            <a:xfrm>
              <a:off x="851359" y="-209550"/>
              <a:ext cx="3239636" cy="974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 Name</a:t>
              </a:r>
              <a:endParaRPr/>
            </a:p>
          </p:txBody>
        </p:sp>
        <p:sp>
          <p:nvSpPr>
            <p:cNvPr id="321" name="Google Shape;321;p27"/>
            <p:cNvSpPr txBox="1"/>
            <p:nvPr/>
          </p:nvSpPr>
          <p:spPr>
            <a:xfrm>
              <a:off x="0" y="725614"/>
              <a:ext cx="4942354" cy="493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grpSp>
        <p:nvGrpSpPr>
          <p:cNvPr id="322" name="Google Shape;322;p27"/>
          <p:cNvGrpSpPr/>
          <p:nvPr/>
        </p:nvGrpSpPr>
        <p:grpSpPr>
          <a:xfrm>
            <a:off x="5132239" y="7934963"/>
            <a:ext cx="3706765" cy="1071578"/>
            <a:chOff x="0" y="-209550"/>
            <a:chExt cx="4942354" cy="1428771"/>
          </a:xfrm>
        </p:grpSpPr>
        <p:sp>
          <p:nvSpPr>
            <p:cNvPr id="323" name="Google Shape;323;p27"/>
            <p:cNvSpPr txBox="1"/>
            <p:nvPr/>
          </p:nvSpPr>
          <p:spPr>
            <a:xfrm>
              <a:off x="851359" y="-209550"/>
              <a:ext cx="3239636" cy="974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 Name</a:t>
              </a:r>
              <a:endParaRPr/>
            </a:p>
          </p:txBody>
        </p:sp>
        <p:sp>
          <p:nvSpPr>
            <p:cNvPr id="324" name="Google Shape;324;p27"/>
            <p:cNvSpPr txBox="1"/>
            <p:nvPr/>
          </p:nvSpPr>
          <p:spPr>
            <a:xfrm>
              <a:off x="0" y="725614"/>
              <a:ext cx="4942354" cy="493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 l="25339" t="23887" r="50739" b="21909"/>
          <a:stretch/>
        </p:blipFill>
        <p:spPr>
          <a:xfrm>
            <a:off x="5238800" y="3267225"/>
            <a:ext cx="3532800" cy="450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 rotWithShape="1">
          <a:blip r:embed="rId3">
            <a:alphaModFix/>
          </a:blip>
          <a:srcRect l="50679" t="23887" r="25399" b="21909"/>
          <a:stretch/>
        </p:blipFill>
        <p:spPr>
          <a:xfrm>
            <a:off x="9496975" y="3267225"/>
            <a:ext cx="3532800" cy="450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 l="76078" t="23887" b="21909"/>
          <a:stretch/>
        </p:blipFill>
        <p:spPr>
          <a:xfrm>
            <a:off x="13852738" y="3267225"/>
            <a:ext cx="3532800" cy="450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8" name="Google Shape;32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04254">
            <a:off x="16233798" y="6142630"/>
            <a:ext cx="1775203" cy="162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2789883" y="2814894"/>
            <a:ext cx="1988513" cy="4079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3874530" y="1023592"/>
            <a:ext cx="10538941" cy="145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Add a Timeline Page</a:t>
            </a:r>
            <a:endParaRPr/>
          </a:p>
        </p:txBody>
      </p:sp>
      <p:grpSp>
        <p:nvGrpSpPr>
          <p:cNvPr id="335" name="Google Shape;335;p28"/>
          <p:cNvGrpSpPr/>
          <p:nvPr/>
        </p:nvGrpSpPr>
        <p:grpSpPr>
          <a:xfrm>
            <a:off x="1028700" y="3124199"/>
            <a:ext cx="4063268" cy="5119696"/>
            <a:chOff x="0" y="-295275"/>
            <a:chExt cx="5417691" cy="6826261"/>
          </a:xfrm>
        </p:grpSpPr>
        <p:grpSp>
          <p:nvGrpSpPr>
            <p:cNvPr id="336" name="Google Shape;336;p28"/>
            <p:cNvGrpSpPr/>
            <p:nvPr/>
          </p:nvGrpSpPr>
          <p:grpSpPr>
            <a:xfrm>
              <a:off x="0" y="1191226"/>
              <a:ext cx="5417691" cy="5339760"/>
              <a:chOff x="0" y="0"/>
              <a:chExt cx="824664" cy="812800"/>
            </a:xfrm>
          </p:grpSpPr>
          <p:sp>
            <p:nvSpPr>
              <p:cNvPr id="337" name="Google Shape;337;p28"/>
              <p:cNvSpPr/>
              <p:nvPr/>
            </p:nvSpPr>
            <p:spPr>
              <a:xfrm>
                <a:off x="0" y="0"/>
                <a:ext cx="824664" cy="258612"/>
              </a:xfrm>
              <a:custGeom>
                <a:avLst/>
                <a:gdLst/>
                <a:ahLst/>
                <a:cxnLst/>
                <a:rect l="l" t="t" r="r" b="b"/>
                <a:pathLst>
                  <a:path w="824664" h="258612" extrusionOk="0">
                    <a:moveTo>
                      <a:pt x="24769" y="0"/>
                    </a:moveTo>
                    <a:lnTo>
                      <a:pt x="799894" y="0"/>
                    </a:lnTo>
                    <a:cubicBezTo>
                      <a:pt x="806464" y="0"/>
                      <a:pt x="812764" y="2610"/>
                      <a:pt x="817409" y="7255"/>
                    </a:cubicBezTo>
                    <a:cubicBezTo>
                      <a:pt x="822054" y="11900"/>
                      <a:pt x="824664" y="18200"/>
                      <a:pt x="824664" y="24769"/>
                    </a:cubicBezTo>
                    <a:lnTo>
                      <a:pt x="824664" y="233843"/>
                    </a:lnTo>
                    <a:cubicBezTo>
                      <a:pt x="824664" y="240412"/>
                      <a:pt x="822054" y="246712"/>
                      <a:pt x="817409" y="251358"/>
                    </a:cubicBezTo>
                    <a:cubicBezTo>
                      <a:pt x="812764" y="256003"/>
                      <a:pt x="806464" y="258612"/>
                      <a:pt x="799894" y="258612"/>
                    </a:cubicBezTo>
                    <a:lnTo>
                      <a:pt x="24769" y="258612"/>
                    </a:lnTo>
                    <a:cubicBezTo>
                      <a:pt x="18200" y="258612"/>
                      <a:pt x="11900" y="256003"/>
                      <a:pt x="7255" y="251358"/>
                    </a:cubicBezTo>
                    <a:cubicBezTo>
                      <a:pt x="2610" y="246712"/>
                      <a:pt x="0" y="240412"/>
                      <a:pt x="0" y="233843"/>
                    </a:cubicBezTo>
                    <a:lnTo>
                      <a:pt x="0" y="24769"/>
                    </a:lnTo>
                    <a:cubicBezTo>
                      <a:pt x="0" y="18200"/>
                      <a:pt x="2610" y="11900"/>
                      <a:pt x="7255" y="7255"/>
                    </a:cubicBezTo>
                    <a:cubicBezTo>
                      <a:pt x="11900" y="2610"/>
                      <a:pt x="18200" y="0"/>
                      <a:pt x="24769" y="0"/>
                    </a:cubicBezTo>
                    <a:close/>
                  </a:path>
                </a:pathLst>
              </a:custGeom>
              <a:solidFill>
                <a:srgbClr val="74C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9" name="Google Shape;339;p28"/>
            <p:cNvSpPr txBox="1"/>
            <p:nvPr/>
          </p:nvSpPr>
          <p:spPr>
            <a:xfrm>
              <a:off x="119574" y="-295275"/>
              <a:ext cx="5178542" cy="1345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2017</a:t>
              </a:r>
              <a:endParaRPr/>
            </a:p>
          </p:txBody>
        </p:sp>
        <p:sp>
          <p:nvSpPr>
            <p:cNvPr id="340" name="Google Shape;340;p28"/>
            <p:cNvSpPr txBox="1"/>
            <p:nvPr/>
          </p:nvSpPr>
          <p:spPr>
            <a:xfrm>
              <a:off x="119574" y="1413537"/>
              <a:ext cx="5178542" cy="1135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Elaborate on what</a:t>
              </a:r>
              <a:endParaRPr/>
            </a:p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you want to discuss.</a:t>
              </a:r>
              <a:endParaRPr/>
            </a:p>
          </p:txBody>
        </p:sp>
      </p:grpSp>
      <p:grpSp>
        <p:nvGrpSpPr>
          <p:cNvPr id="341" name="Google Shape;341;p28"/>
          <p:cNvGrpSpPr/>
          <p:nvPr/>
        </p:nvGrpSpPr>
        <p:grpSpPr>
          <a:xfrm>
            <a:off x="5889015" y="3124199"/>
            <a:ext cx="4063268" cy="5119696"/>
            <a:chOff x="0" y="-295275"/>
            <a:chExt cx="5417691" cy="6826261"/>
          </a:xfrm>
        </p:grpSpPr>
        <p:grpSp>
          <p:nvGrpSpPr>
            <p:cNvPr id="342" name="Google Shape;342;p28"/>
            <p:cNvGrpSpPr/>
            <p:nvPr/>
          </p:nvGrpSpPr>
          <p:grpSpPr>
            <a:xfrm>
              <a:off x="0" y="1191226"/>
              <a:ext cx="5417691" cy="5339760"/>
              <a:chOff x="0" y="0"/>
              <a:chExt cx="824664" cy="812800"/>
            </a:xfrm>
          </p:grpSpPr>
          <p:sp>
            <p:nvSpPr>
              <p:cNvPr id="343" name="Google Shape;343;p28"/>
              <p:cNvSpPr/>
              <p:nvPr/>
            </p:nvSpPr>
            <p:spPr>
              <a:xfrm>
                <a:off x="0" y="0"/>
                <a:ext cx="824664" cy="258612"/>
              </a:xfrm>
              <a:custGeom>
                <a:avLst/>
                <a:gdLst/>
                <a:ahLst/>
                <a:cxnLst/>
                <a:rect l="l" t="t" r="r" b="b"/>
                <a:pathLst>
                  <a:path w="824664" h="258612" extrusionOk="0">
                    <a:moveTo>
                      <a:pt x="24769" y="0"/>
                    </a:moveTo>
                    <a:lnTo>
                      <a:pt x="799894" y="0"/>
                    </a:lnTo>
                    <a:cubicBezTo>
                      <a:pt x="806464" y="0"/>
                      <a:pt x="812764" y="2610"/>
                      <a:pt x="817409" y="7255"/>
                    </a:cubicBezTo>
                    <a:cubicBezTo>
                      <a:pt x="822054" y="11900"/>
                      <a:pt x="824664" y="18200"/>
                      <a:pt x="824664" y="24769"/>
                    </a:cubicBezTo>
                    <a:lnTo>
                      <a:pt x="824664" y="233843"/>
                    </a:lnTo>
                    <a:cubicBezTo>
                      <a:pt x="824664" y="240412"/>
                      <a:pt x="822054" y="246712"/>
                      <a:pt x="817409" y="251358"/>
                    </a:cubicBezTo>
                    <a:cubicBezTo>
                      <a:pt x="812764" y="256003"/>
                      <a:pt x="806464" y="258612"/>
                      <a:pt x="799894" y="258612"/>
                    </a:cubicBezTo>
                    <a:lnTo>
                      <a:pt x="24769" y="258612"/>
                    </a:lnTo>
                    <a:cubicBezTo>
                      <a:pt x="18200" y="258612"/>
                      <a:pt x="11900" y="256003"/>
                      <a:pt x="7255" y="251358"/>
                    </a:cubicBezTo>
                    <a:cubicBezTo>
                      <a:pt x="2610" y="246712"/>
                      <a:pt x="0" y="240412"/>
                      <a:pt x="0" y="233843"/>
                    </a:cubicBezTo>
                    <a:lnTo>
                      <a:pt x="0" y="24769"/>
                    </a:lnTo>
                    <a:cubicBezTo>
                      <a:pt x="0" y="18200"/>
                      <a:pt x="2610" y="11900"/>
                      <a:pt x="7255" y="7255"/>
                    </a:cubicBezTo>
                    <a:cubicBezTo>
                      <a:pt x="11900" y="2610"/>
                      <a:pt x="18200" y="0"/>
                      <a:pt x="24769" y="0"/>
                    </a:cubicBezTo>
                    <a:close/>
                  </a:path>
                </a:pathLst>
              </a:custGeom>
              <a:solidFill>
                <a:srgbClr val="74C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28"/>
            <p:cNvSpPr txBox="1"/>
            <p:nvPr/>
          </p:nvSpPr>
          <p:spPr>
            <a:xfrm>
              <a:off x="119574" y="1413537"/>
              <a:ext cx="5178542" cy="1139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Elaborate on what</a:t>
              </a:r>
              <a:endParaRPr/>
            </a:p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you want to discuss.</a:t>
              </a:r>
              <a:endParaRPr/>
            </a:p>
          </p:txBody>
        </p:sp>
        <p:sp>
          <p:nvSpPr>
            <p:cNvPr id="346" name="Google Shape;346;p28"/>
            <p:cNvSpPr txBox="1"/>
            <p:nvPr/>
          </p:nvSpPr>
          <p:spPr>
            <a:xfrm>
              <a:off x="119574" y="-295275"/>
              <a:ext cx="5178542" cy="1345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2019</a:t>
              </a:r>
              <a:endParaRPr/>
            </a:p>
          </p:txBody>
        </p:sp>
      </p:grpSp>
      <p:grpSp>
        <p:nvGrpSpPr>
          <p:cNvPr id="347" name="Google Shape;347;p28"/>
          <p:cNvGrpSpPr/>
          <p:nvPr/>
        </p:nvGrpSpPr>
        <p:grpSpPr>
          <a:xfrm>
            <a:off x="8043550" y="6763583"/>
            <a:ext cx="4063268" cy="5119696"/>
            <a:chOff x="0" y="-295275"/>
            <a:chExt cx="5417691" cy="6826261"/>
          </a:xfrm>
        </p:grpSpPr>
        <p:grpSp>
          <p:nvGrpSpPr>
            <p:cNvPr id="348" name="Google Shape;348;p28"/>
            <p:cNvGrpSpPr/>
            <p:nvPr/>
          </p:nvGrpSpPr>
          <p:grpSpPr>
            <a:xfrm>
              <a:off x="0" y="1191226"/>
              <a:ext cx="5417691" cy="5339760"/>
              <a:chOff x="0" y="0"/>
              <a:chExt cx="824664" cy="812800"/>
            </a:xfrm>
          </p:grpSpPr>
          <p:sp>
            <p:nvSpPr>
              <p:cNvPr id="349" name="Google Shape;349;p28"/>
              <p:cNvSpPr/>
              <p:nvPr/>
            </p:nvSpPr>
            <p:spPr>
              <a:xfrm>
                <a:off x="0" y="0"/>
                <a:ext cx="824664" cy="258612"/>
              </a:xfrm>
              <a:custGeom>
                <a:avLst/>
                <a:gdLst/>
                <a:ahLst/>
                <a:cxnLst/>
                <a:rect l="l" t="t" r="r" b="b"/>
                <a:pathLst>
                  <a:path w="824664" h="258612" extrusionOk="0">
                    <a:moveTo>
                      <a:pt x="24769" y="0"/>
                    </a:moveTo>
                    <a:lnTo>
                      <a:pt x="799894" y="0"/>
                    </a:lnTo>
                    <a:cubicBezTo>
                      <a:pt x="806464" y="0"/>
                      <a:pt x="812764" y="2610"/>
                      <a:pt x="817409" y="7255"/>
                    </a:cubicBezTo>
                    <a:cubicBezTo>
                      <a:pt x="822054" y="11900"/>
                      <a:pt x="824664" y="18200"/>
                      <a:pt x="824664" y="24769"/>
                    </a:cubicBezTo>
                    <a:lnTo>
                      <a:pt x="824664" y="233843"/>
                    </a:lnTo>
                    <a:cubicBezTo>
                      <a:pt x="824664" y="240412"/>
                      <a:pt x="822054" y="246712"/>
                      <a:pt x="817409" y="251358"/>
                    </a:cubicBezTo>
                    <a:cubicBezTo>
                      <a:pt x="812764" y="256003"/>
                      <a:pt x="806464" y="258612"/>
                      <a:pt x="799894" y="258612"/>
                    </a:cubicBezTo>
                    <a:lnTo>
                      <a:pt x="24769" y="258612"/>
                    </a:lnTo>
                    <a:cubicBezTo>
                      <a:pt x="18200" y="258612"/>
                      <a:pt x="11900" y="256003"/>
                      <a:pt x="7255" y="251358"/>
                    </a:cubicBezTo>
                    <a:cubicBezTo>
                      <a:pt x="2610" y="246712"/>
                      <a:pt x="0" y="240412"/>
                      <a:pt x="0" y="233843"/>
                    </a:cubicBezTo>
                    <a:lnTo>
                      <a:pt x="0" y="24769"/>
                    </a:lnTo>
                    <a:cubicBezTo>
                      <a:pt x="0" y="18200"/>
                      <a:pt x="2610" y="11900"/>
                      <a:pt x="7255" y="7255"/>
                    </a:cubicBezTo>
                    <a:cubicBezTo>
                      <a:pt x="11900" y="2610"/>
                      <a:pt x="18200" y="0"/>
                      <a:pt x="24769" y="0"/>
                    </a:cubicBezTo>
                    <a:close/>
                  </a:path>
                </a:pathLst>
              </a:custGeom>
              <a:solidFill>
                <a:srgbClr val="74C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1" name="Google Shape;351;p28"/>
            <p:cNvSpPr txBox="1"/>
            <p:nvPr/>
          </p:nvSpPr>
          <p:spPr>
            <a:xfrm>
              <a:off x="119574" y="1413537"/>
              <a:ext cx="5178542" cy="1139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Elaborate on what</a:t>
              </a:r>
              <a:endParaRPr/>
            </a:p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you want to discuss.</a:t>
              </a:r>
              <a:endParaRPr/>
            </a:p>
          </p:txBody>
        </p:sp>
        <p:sp>
          <p:nvSpPr>
            <p:cNvPr id="352" name="Google Shape;352;p28"/>
            <p:cNvSpPr txBox="1"/>
            <p:nvPr/>
          </p:nvSpPr>
          <p:spPr>
            <a:xfrm>
              <a:off x="119574" y="-295275"/>
              <a:ext cx="5178542" cy="1345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2021</a:t>
              </a:r>
              <a:endParaRPr/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12898392" y="6763583"/>
            <a:ext cx="4063268" cy="5119696"/>
            <a:chOff x="0" y="-295275"/>
            <a:chExt cx="5417691" cy="6826261"/>
          </a:xfrm>
        </p:grpSpPr>
        <p:grpSp>
          <p:nvGrpSpPr>
            <p:cNvPr id="354" name="Google Shape;354;p28"/>
            <p:cNvGrpSpPr/>
            <p:nvPr/>
          </p:nvGrpSpPr>
          <p:grpSpPr>
            <a:xfrm>
              <a:off x="0" y="1191226"/>
              <a:ext cx="5417691" cy="5339760"/>
              <a:chOff x="0" y="0"/>
              <a:chExt cx="824664" cy="812800"/>
            </a:xfrm>
          </p:grpSpPr>
          <p:sp>
            <p:nvSpPr>
              <p:cNvPr id="355" name="Google Shape;355;p28"/>
              <p:cNvSpPr/>
              <p:nvPr/>
            </p:nvSpPr>
            <p:spPr>
              <a:xfrm>
                <a:off x="0" y="0"/>
                <a:ext cx="824664" cy="258612"/>
              </a:xfrm>
              <a:custGeom>
                <a:avLst/>
                <a:gdLst/>
                <a:ahLst/>
                <a:cxnLst/>
                <a:rect l="l" t="t" r="r" b="b"/>
                <a:pathLst>
                  <a:path w="824664" h="258612" extrusionOk="0">
                    <a:moveTo>
                      <a:pt x="24769" y="0"/>
                    </a:moveTo>
                    <a:lnTo>
                      <a:pt x="799894" y="0"/>
                    </a:lnTo>
                    <a:cubicBezTo>
                      <a:pt x="806464" y="0"/>
                      <a:pt x="812764" y="2610"/>
                      <a:pt x="817409" y="7255"/>
                    </a:cubicBezTo>
                    <a:cubicBezTo>
                      <a:pt x="822054" y="11900"/>
                      <a:pt x="824664" y="18200"/>
                      <a:pt x="824664" y="24769"/>
                    </a:cubicBezTo>
                    <a:lnTo>
                      <a:pt x="824664" y="233843"/>
                    </a:lnTo>
                    <a:cubicBezTo>
                      <a:pt x="824664" y="240412"/>
                      <a:pt x="822054" y="246712"/>
                      <a:pt x="817409" y="251358"/>
                    </a:cubicBezTo>
                    <a:cubicBezTo>
                      <a:pt x="812764" y="256003"/>
                      <a:pt x="806464" y="258612"/>
                      <a:pt x="799894" y="258612"/>
                    </a:cubicBezTo>
                    <a:lnTo>
                      <a:pt x="24769" y="258612"/>
                    </a:lnTo>
                    <a:cubicBezTo>
                      <a:pt x="18200" y="258612"/>
                      <a:pt x="11900" y="256003"/>
                      <a:pt x="7255" y="251358"/>
                    </a:cubicBezTo>
                    <a:cubicBezTo>
                      <a:pt x="2610" y="246712"/>
                      <a:pt x="0" y="240412"/>
                      <a:pt x="0" y="233843"/>
                    </a:cubicBezTo>
                    <a:lnTo>
                      <a:pt x="0" y="24769"/>
                    </a:lnTo>
                    <a:cubicBezTo>
                      <a:pt x="0" y="18200"/>
                      <a:pt x="2610" y="11900"/>
                      <a:pt x="7255" y="7255"/>
                    </a:cubicBezTo>
                    <a:cubicBezTo>
                      <a:pt x="11900" y="2610"/>
                      <a:pt x="18200" y="0"/>
                      <a:pt x="24769" y="0"/>
                    </a:cubicBezTo>
                    <a:close/>
                  </a:path>
                </a:pathLst>
              </a:custGeom>
              <a:solidFill>
                <a:srgbClr val="74C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7" name="Google Shape;357;p28"/>
            <p:cNvSpPr txBox="1"/>
            <p:nvPr/>
          </p:nvSpPr>
          <p:spPr>
            <a:xfrm>
              <a:off x="119574" y="1413537"/>
              <a:ext cx="5178542" cy="1139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Elaborate on what</a:t>
              </a:r>
              <a:endParaRPr/>
            </a:p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you want to discuss.</a:t>
              </a:r>
              <a:endParaRPr/>
            </a:p>
          </p:txBody>
        </p:sp>
        <p:sp>
          <p:nvSpPr>
            <p:cNvPr id="358" name="Google Shape;358;p28"/>
            <p:cNvSpPr txBox="1"/>
            <p:nvPr/>
          </p:nvSpPr>
          <p:spPr>
            <a:xfrm>
              <a:off x="119574" y="-295275"/>
              <a:ext cx="5178542" cy="1345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2023</a:t>
              </a:r>
              <a:endParaRPr/>
            </a:p>
          </p:txBody>
        </p:sp>
      </p:grpSp>
      <p:cxnSp>
        <p:nvCxnSpPr>
          <p:cNvPr id="359" name="Google Shape;359;p28"/>
          <p:cNvCxnSpPr/>
          <p:nvPr/>
        </p:nvCxnSpPr>
        <p:spPr>
          <a:xfrm>
            <a:off x="5260405" y="4876190"/>
            <a:ext cx="488122" cy="0"/>
          </a:xfrm>
          <a:prstGeom prst="straightConnector1">
            <a:avLst/>
          </a:prstGeom>
          <a:noFill/>
          <a:ln w="38100" cap="flat" cmpd="sng">
            <a:solidFill>
              <a:srgbClr val="FD9D2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60" name="Google Shape;36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94956" y="6885417"/>
            <a:ext cx="5159147" cy="20355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28"/>
          <p:cNvCxnSpPr/>
          <p:nvPr/>
        </p:nvCxnSpPr>
        <p:spPr>
          <a:xfrm>
            <a:off x="12258555" y="8514065"/>
            <a:ext cx="488100" cy="0"/>
          </a:xfrm>
          <a:prstGeom prst="straightConnector1">
            <a:avLst/>
          </a:prstGeom>
          <a:noFill/>
          <a:ln w="38100" cap="flat" cmpd="sng">
            <a:solidFill>
              <a:srgbClr val="FD9D29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 txBox="1"/>
          <p:nvPr/>
        </p:nvSpPr>
        <p:spPr>
          <a:xfrm>
            <a:off x="3678911" y="1013046"/>
            <a:ext cx="10930179" cy="135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Add a Chart Page</a:t>
            </a:r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9029540" y="3010089"/>
            <a:ext cx="3094542" cy="1092526"/>
            <a:chOff x="0" y="-142875"/>
            <a:chExt cx="4126056" cy="1456702"/>
          </a:xfrm>
        </p:grpSpPr>
        <p:sp>
          <p:nvSpPr>
            <p:cNvPr id="368" name="Google Shape;368;p29"/>
            <p:cNvSpPr txBox="1"/>
            <p:nvPr/>
          </p:nvSpPr>
          <p:spPr>
            <a:xfrm>
              <a:off x="0" y="-142875"/>
              <a:ext cx="2578989" cy="943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3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Name</a:t>
              </a:r>
              <a:endParaRPr/>
            </a:p>
          </p:txBody>
        </p:sp>
        <p:sp>
          <p:nvSpPr>
            <p:cNvPr id="369" name="Google Shape;369;p29"/>
            <p:cNvSpPr txBox="1"/>
            <p:nvPr/>
          </p:nvSpPr>
          <p:spPr>
            <a:xfrm>
              <a:off x="0" y="849430"/>
              <a:ext cx="4126056" cy="464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grpSp>
        <p:nvGrpSpPr>
          <p:cNvPr id="370" name="Google Shape;370;p29"/>
          <p:cNvGrpSpPr/>
          <p:nvPr/>
        </p:nvGrpSpPr>
        <p:grpSpPr>
          <a:xfrm>
            <a:off x="5520119" y="5118128"/>
            <a:ext cx="3094542" cy="1092526"/>
            <a:chOff x="0" y="-142875"/>
            <a:chExt cx="4126056" cy="1456702"/>
          </a:xfrm>
        </p:grpSpPr>
        <p:sp>
          <p:nvSpPr>
            <p:cNvPr id="371" name="Google Shape;371;p29"/>
            <p:cNvSpPr txBox="1"/>
            <p:nvPr/>
          </p:nvSpPr>
          <p:spPr>
            <a:xfrm>
              <a:off x="0" y="-142875"/>
              <a:ext cx="2578989" cy="943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3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Name</a:t>
              </a:r>
              <a:endParaRPr/>
            </a:p>
          </p:txBody>
        </p:sp>
        <p:sp>
          <p:nvSpPr>
            <p:cNvPr id="372" name="Google Shape;372;p29"/>
            <p:cNvSpPr txBox="1"/>
            <p:nvPr/>
          </p:nvSpPr>
          <p:spPr>
            <a:xfrm>
              <a:off x="0" y="849430"/>
              <a:ext cx="4126056" cy="464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grpSp>
        <p:nvGrpSpPr>
          <p:cNvPr id="373" name="Google Shape;373;p29"/>
          <p:cNvGrpSpPr/>
          <p:nvPr/>
        </p:nvGrpSpPr>
        <p:grpSpPr>
          <a:xfrm>
            <a:off x="6662516" y="7564328"/>
            <a:ext cx="3094542" cy="1092526"/>
            <a:chOff x="0" y="-142875"/>
            <a:chExt cx="4126056" cy="1456702"/>
          </a:xfrm>
        </p:grpSpPr>
        <p:sp>
          <p:nvSpPr>
            <p:cNvPr id="374" name="Google Shape;374;p29"/>
            <p:cNvSpPr txBox="1"/>
            <p:nvPr/>
          </p:nvSpPr>
          <p:spPr>
            <a:xfrm>
              <a:off x="0" y="-142875"/>
              <a:ext cx="2578989" cy="943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3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Name</a:t>
              </a:r>
              <a:endParaRPr/>
            </a:p>
          </p:txBody>
        </p:sp>
        <p:sp>
          <p:nvSpPr>
            <p:cNvPr id="375" name="Google Shape;375;p29"/>
            <p:cNvSpPr txBox="1"/>
            <p:nvPr/>
          </p:nvSpPr>
          <p:spPr>
            <a:xfrm>
              <a:off x="0" y="849430"/>
              <a:ext cx="4126056" cy="464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grpSp>
        <p:nvGrpSpPr>
          <p:cNvPr id="376" name="Google Shape;376;p29"/>
          <p:cNvGrpSpPr/>
          <p:nvPr/>
        </p:nvGrpSpPr>
        <p:grpSpPr>
          <a:xfrm>
            <a:off x="11125581" y="7564328"/>
            <a:ext cx="3094542" cy="1092526"/>
            <a:chOff x="0" y="-142875"/>
            <a:chExt cx="4126056" cy="1456702"/>
          </a:xfrm>
        </p:grpSpPr>
        <p:sp>
          <p:nvSpPr>
            <p:cNvPr id="377" name="Google Shape;377;p29"/>
            <p:cNvSpPr txBox="1"/>
            <p:nvPr/>
          </p:nvSpPr>
          <p:spPr>
            <a:xfrm>
              <a:off x="0" y="-142875"/>
              <a:ext cx="2578989" cy="943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3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Name</a:t>
              </a:r>
              <a:endParaRPr/>
            </a:p>
          </p:txBody>
        </p:sp>
        <p:sp>
          <p:nvSpPr>
            <p:cNvPr id="378" name="Google Shape;378;p29"/>
            <p:cNvSpPr txBox="1"/>
            <p:nvPr/>
          </p:nvSpPr>
          <p:spPr>
            <a:xfrm>
              <a:off x="0" y="849430"/>
              <a:ext cx="4126056" cy="464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grpSp>
        <p:nvGrpSpPr>
          <p:cNvPr id="379" name="Google Shape;379;p29"/>
          <p:cNvGrpSpPr/>
          <p:nvPr/>
        </p:nvGrpSpPr>
        <p:grpSpPr>
          <a:xfrm>
            <a:off x="2131640" y="7564328"/>
            <a:ext cx="3094650" cy="1092529"/>
            <a:chOff x="0" y="-142875"/>
            <a:chExt cx="4126200" cy="1456705"/>
          </a:xfrm>
        </p:grpSpPr>
        <p:sp>
          <p:nvSpPr>
            <p:cNvPr id="380" name="Google Shape;380;p29"/>
            <p:cNvSpPr txBox="1"/>
            <p:nvPr/>
          </p:nvSpPr>
          <p:spPr>
            <a:xfrm>
              <a:off x="0" y="-142875"/>
              <a:ext cx="25791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3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Name</a:t>
              </a:r>
              <a:endParaRPr/>
            </a:p>
          </p:txBody>
        </p:sp>
        <p:sp>
          <p:nvSpPr>
            <p:cNvPr id="381" name="Google Shape;381;p29"/>
            <p:cNvSpPr txBox="1"/>
            <p:nvPr/>
          </p:nvSpPr>
          <p:spPr>
            <a:xfrm>
              <a:off x="0" y="849430"/>
              <a:ext cx="4126200" cy="4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grpSp>
        <p:nvGrpSpPr>
          <p:cNvPr id="382" name="Google Shape;382;p29"/>
          <p:cNvGrpSpPr/>
          <p:nvPr/>
        </p:nvGrpSpPr>
        <p:grpSpPr>
          <a:xfrm>
            <a:off x="15570996" y="7564328"/>
            <a:ext cx="3094542" cy="1092526"/>
            <a:chOff x="0" y="-142875"/>
            <a:chExt cx="4126056" cy="1456702"/>
          </a:xfrm>
        </p:grpSpPr>
        <p:sp>
          <p:nvSpPr>
            <p:cNvPr id="383" name="Google Shape;383;p29"/>
            <p:cNvSpPr txBox="1"/>
            <p:nvPr/>
          </p:nvSpPr>
          <p:spPr>
            <a:xfrm>
              <a:off x="0" y="-142875"/>
              <a:ext cx="2578989" cy="943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3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Name</a:t>
              </a:r>
              <a:endParaRPr/>
            </a:p>
          </p:txBody>
        </p:sp>
        <p:sp>
          <p:nvSpPr>
            <p:cNvPr id="384" name="Google Shape;384;p29"/>
            <p:cNvSpPr txBox="1"/>
            <p:nvPr/>
          </p:nvSpPr>
          <p:spPr>
            <a:xfrm>
              <a:off x="0" y="849430"/>
              <a:ext cx="4126056" cy="464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grpSp>
        <p:nvGrpSpPr>
          <p:cNvPr id="385" name="Google Shape;385;p29"/>
          <p:cNvGrpSpPr/>
          <p:nvPr/>
        </p:nvGrpSpPr>
        <p:grpSpPr>
          <a:xfrm>
            <a:off x="12332536" y="5091101"/>
            <a:ext cx="3094542" cy="1092526"/>
            <a:chOff x="0" y="-142875"/>
            <a:chExt cx="4126056" cy="1456702"/>
          </a:xfrm>
        </p:grpSpPr>
        <p:sp>
          <p:nvSpPr>
            <p:cNvPr id="386" name="Google Shape;386;p29"/>
            <p:cNvSpPr txBox="1"/>
            <p:nvPr/>
          </p:nvSpPr>
          <p:spPr>
            <a:xfrm>
              <a:off x="0" y="-142875"/>
              <a:ext cx="2578989" cy="943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3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Name</a:t>
              </a:r>
              <a:endParaRPr/>
            </a:p>
          </p:txBody>
        </p:sp>
        <p:sp>
          <p:nvSpPr>
            <p:cNvPr id="387" name="Google Shape;387;p29"/>
            <p:cNvSpPr txBox="1"/>
            <p:nvPr/>
          </p:nvSpPr>
          <p:spPr>
            <a:xfrm>
              <a:off x="0" y="849430"/>
              <a:ext cx="4126056" cy="464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 or Position</a:t>
              </a:r>
              <a:endParaRPr/>
            </a:p>
          </p:txBody>
        </p:sp>
      </p:grpSp>
      <p:pic>
        <p:nvPicPr>
          <p:cNvPr id="388" name="Google Shape;38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90982" y="864690"/>
            <a:ext cx="5395267" cy="570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959" y="2113931"/>
            <a:ext cx="2465969" cy="397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 rotWithShape="1">
          <a:blip r:embed="rId5">
            <a:alphaModFix/>
          </a:blip>
          <a:srcRect l="94" t="39610" r="87088" b="37603"/>
          <a:stretch/>
        </p:blipFill>
        <p:spPr>
          <a:xfrm>
            <a:off x="7280123" y="2891325"/>
            <a:ext cx="1458600" cy="14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1" name="Google Shape;391;p29"/>
          <p:cNvPicPr preferRelativeResize="0"/>
          <p:nvPr/>
        </p:nvPicPr>
        <p:blipFill rotWithShape="1">
          <a:blip r:embed="rId5">
            <a:alphaModFix/>
          </a:blip>
          <a:srcRect l="14585" t="39610" r="72597" b="37603"/>
          <a:stretch/>
        </p:blipFill>
        <p:spPr>
          <a:xfrm>
            <a:off x="3842698" y="4972313"/>
            <a:ext cx="1458600" cy="14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 rotWithShape="1">
          <a:blip r:embed="rId5">
            <a:alphaModFix/>
          </a:blip>
          <a:srcRect l="28982" t="39610" r="58200" b="37603"/>
          <a:stretch/>
        </p:blipFill>
        <p:spPr>
          <a:xfrm>
            <a:off x="10665473" y="4972313"/>
            <a:ext cx="1458600" cy="14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3" name="Google Shape;393;p29"/>
          <p:cNvPicPr preferRelativeResize="0"/>
          <p:nvPr/>
        </p:nvPicPr>
        <p:blipFill rotWithShape="1">
          <a:blip r:embed="rId5">
            <a:alphaModFix/>
          </a:blip>
          <a:srcRect l="43952" t="39610" r="43230" b="37603"/>
          <a:stretch/>
        </p:blipFill>
        <p:spPr>
          <a:xfrm>
            <a:off x="537948" y="7381275"/>
            <a:ext cx="1458600" cy="14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 rotWithShape="1">
          <a:blip r:embed="rId5">
            <a:alphaModFix/>
          </a:blip>
          <a:srcRect l="57947" t="39610" r="29236" b="37603"/>
          <a:stretch/>
        </p:blipFill>
        <p:spPr>
          <a:xfrm>
            <a:off x="4993898" y="7381275"/>
            <a:ext cx="1458600" cy="14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5" name="Google Shape;395;p29"/>
          <p:cNvPicPr preferRelativeResize="0"/>
          <p:nvPr/>
        </p:nvPicPr>
        <p:blipFill rotWithShape="1">
          <a:blip r:embed="rId5">
            <a:alphaModFix/>
          </a:blip>
          <a:srcRect l="72669" t="39610" r="14513" b="37603"/>
          <a:stretch/>
        </p:blipFill>
        <p:spPr>
          <a:xfrm>
            <a:off x="9449848" y="7381275"/>
            <a:ext cx="1458600" cy="145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 rotWithShape="1">
          <a:blip r:embed="rId5">
            <a:alphaModFix/>
          </a:blip>
          <a:srcRect l="86762" t="39610" r="420" b="37603"/>
          <a:stretch/>
        </p:blipFill>
        <p:spPr>
          <a:xfrm>
            <a:off x="13905798" y="7381275"/>
            <a:ext cx="1458600" cy="1458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0"/>
          <p:cNvPicPr preferRelativeResize="0"/>
          <p:nvPr/>
        </p:nvPicPr>
        <p:blipFill rotWithShape="1">
          <a:blip r:embed="rId3">
            <a:alphaModFix/>
          </a:blip>
          <a:srcRect l="21840" r="21840"/>
          <a:stretch/>
        </p:blipFill>
        <p:spPr>
          <a:xfrm>
            <a:off x="-2228952" y="-1607098"/>
            <a:ext cx="9873300" cy="986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2" name="Google Shape;40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73081">
            <a:off x="9550709" y="939406"/>
            <a:ext cx="8022025" cy="42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07076">
            <a:off x="3968092" y="5670268"/>
            <a:ext cx="3515580" cy="375997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0"/>
          <p:cNvSpPr txBox="1"/>
          <p:nvPr/>
        </p:nvSpPr>
        <p:spPr>
          <a:xfrm>
            <a:off x="5744026" y="5906850"/>
            <a:ext cx="11776200" cy="27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0" b="1" i="0" u="none" strike="noStrike" cap="none">
                <a:solidFill>
                  <a:srgbClr val="FC89CA"/>
                </a:solidFill>
                <a:latin typeface="Gaegu"/>
                <a:ea typeface="Gaegu"/>
                <a:cs typeface="Gaegu"/>
                <a:sym typeface="Gaegu"/>
              </a:rPr>
              <a:t>Thank you</a:t>
            </a:r>
            <a:endParaRPr sz="18500"/>
          </a:p>
        </p:txBody>
      </p:sp>
      <p:sp>
        <p:nvSpPr>
          <p:cNvPr id="405" name="Google Shape;405;p30"/>
          <p:cNvSpPr txBox="1"/>
          <p:nvPr/>
        </p:nvSpPr>
        <p:spPr>
          <a:xfrm>
            <a:off x="6945050" y="8867764"/>
            <a:ext cx="100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Write a closing statement or call-to-action here.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2286" y="3450182"/>
            <a:ext cx="1993139" cy="342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0154" y="3687101"/>
            <a:ext cx="3227692" cy="295187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1"/>
          <p:cNvSpPr txBox="1"/>
          <p:nvPr/>
        </p:nvSpPr>
        <p:spPr>
          <a:xfrm>
            <a:off x="4446135" y="881445"/>
            <a:ext cx="9395730" cy="200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1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Get In Touch</a:t>
            </a:r>
            <a:endParaRPr/>
          </a:p>
        </p:txBody>
      </p:sp>
      <p:grpSp>
        <p:nvGrpSpPr>
          <p:cNvPr id="413" name="Google Shape;413;p31"/>
          <p:cNvGrpSpPr/>
          <p:nvPr/>
        </p:nvGrpSpPr>
        <p:grpSpPr>
          <a:xfrm>
            <a:off x="876147" y="8242760"/>
            <a:ext cx="4807679" cy="3339137"/>
            <a:chOff x="0" y="0"/>
            <a:chExt cx="1170267" cy="812800"/>
          </a:xfrm>
        </p:grpSpPr>
        <p:sp>
          <p:nvSpPr>
            <p:cNvPr id="414" name="Google Shape;414;p31"/>
            <p:cNvSpPr/>
            <p:nvPr/>
          </p:nvSpPr>
          <p:spPr>
            <a:xfrm>
              <a:off x="0" y="0"/>
              <a:ext cx="1170267" cy="155876"/>
            </a:xfrm>
            <a:custGeom>
              <a:avLst/>
              <a:gdLst/>
              <a:ahLst/>
              <a:cxnLst/>
              <a:rect l="l" t="t" r="r" b="b"/>
              <a:pathLst>
                <a:path w="1170267" h="155876" extrusionOk="0">
                  <a:moveTo>
                    <a:pt x="77938" y="0"/>
                  </a:moveTo>
                  <a:lnTo>
                    <a:pt x="1092329" y="0"/>
                  </a:lnTo>
                  <a:cubicBezTo>
                    <a:pt x="1135373" y="0"/>
                    <a:pt x="1170267" y="34894"/>
                    <a:pt x="1170267" y="77938"/>
                  </a:cubicBezTo>
                  <a:lnTo>
                    <a:pt x="1170267" y="77938"/>
                  </a:lnTo>
                  <a:cubicBezTo>
                    <a:pt x="1170267" y="120982"/>
                    <a:pt x="1135373" y="155876"/>
                    <a:pt x="1092329" y="155876"/>
                  </a:cubicBezTo>
                  <a:lnTo>
                    <a:pt x="77938" y="155876"/>
                  </a:lnTo>
                  <a:cubicBezTo>
                    <a:pt x="34894" y="155876"/>
                    <a:pt x="0" y="120982"/>
                    <a:pt x="0" y="77938"/>
                  </a:cubicBezTo>
                  <a:lnTo>
                    <a:pt x="0" y="77938"/>
                  </a:lnTo>
                  <a:cubicBezTo>
                    <a:pt x="0" y="34894"/>
                    <a:pt x="34894" y="0"/>
                    <a:pt x="77938" y="0"/>
                  </a:cubicBezTo>
                  <a:close/>
                </a:path>
              </a:pathLst>
            </a:custGeom>
            <a:solidFill>
              <a:srgbClr val="26B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31"/>
          <p:cNvSpPr txBox="1"/>
          <p:nvPr/>
        </p:nvSpPr>
        <p:spPr>
          <a:xfrm>
            <a:off x="876147" y="7019704"/>
            <a:ext cx="48078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18" b="1" i="0" u="none" strike="noStrike" cap="none">
                <a:solidFill>
                  <a:srgbClr val="FC89CA"/>
                </a:solidFill>
                <a:latin typeface="Gaegu"/>
                <a:ea typeface="Gaegu"/>
                <a:cs typeface="Gaegu"/>
                <a:sym typeface="Gaegu"/>
              </a:rPr>
              <a:t>Email </a:t>
            </a:r>
            <a:endParaRPr/>
          </a:p>
        </p:txBody>
      </p:sp>
      <p:sp>
        <p:nvSpPr>
          <p:cNvPr id="417" name="Google Shape;417;p31"/>
          <p:cNvSpPr txBox="1"/>
          <p:nvPr/>
        </p:nvSpPr>
        <p:spPr>
          <a:xfrm>
            <a:off x="649056" y="8365481"/>
            <a:ext cx="526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hello@reallygreatsite.com</a:t>
            </a:r>
            <a:endParaRPr/>
          </a:p>
        </p:txBody>
      </p:sp>
      <p:grpSp>
        <p:nvGrpSpPr>
          <p:cNvPr id="418" name="Google Shape;418;p31"/>
          <p:cNvGrpSpPr/>
          <p:nvPr/>
        </p:nvGrpSpPr>
        <p:grpSpPr>
          <a:xfrm>
            <a:off x="7530154" y="8242760"/>
            <a:ext cx="3339139" cy="3339137"/>
            <a:chOff x="0" y="0"/>
            <a:chExt cx="812800" cy="812800"/>
          </a:xfrm>
        </p:grpSpPr>
        <p:sp>
          <p:nvSpPr>
            <p:cNvPr id="419" name="Google Shape;419;p31"/>
            <p:cNvSpPr/>
            <p:nvPr/>
          </p:nvSpPr>
          <p:spPr>
            <a:xfrm>
              <a:off x="0" y="0"/>
              <a:ext cx="785672" cy="155876"/>
            </a:xfrm>
            <a:custGeom>
              <a:avLst/>
              <a:gdLst/>
              <a:ahLst/>
              <a:cxnLst/>
              <a:rect l="l" t="t" r="r" b="b"/>
              <a:pathLst>
                <a:path w="785672" h="155876" extrusionOk="0">
                  <a:moveTo>
                    <a:pt x="77938" y="0"/>
                  </a:moveTo>
                  <a:lnTo>
                    <a:pt x="707734" y="0"/>
                  </a:lnTo>
                  <a:cubicBezTo>
                    <a:pt x="750778" y="0"/>
                    <a:pt x="785672" y="34894"/>
                    <a:pt x="785672" y="77938"/>
                  </a:cubicBezTo>
                  <a:lnTo>
                    <a:pt x="785672" y="77938"/>
                  </a:lnTo>
                  <a:cubicBezTo>
                    <a:pt x="785672" y="120982"/>
                    <a:pt x="750778" y="155876"/>
                    <a:pt x="707734" y="155876"/>
                  </a:cubicBezTo>
                  <a:lnTo>
                    <a:pt x="77938" y="155876"/>
                  </a:lnTo>
                  <a:cubicBezTo>
                    <a:pt x="34894" y="155876"/>
                    <a:pt x="0" y="120982"/>
                    <a:pt x="0" y="77938"/>
                  </a:cubicBezTo>
                  <a:lnTo>
                    <a:pt x="0" y="77938"/>
                  </a:lnTo>
                  <a:cubicBezTo>
                    <a:pt x="0" y="34894"/>
                    <a:pt x="34894" y="0"/>
                    <a:pt x="77938" y="0"/>
                  </a:cubicBezTo>
                  <a:close/>
                </a:path>
              </a:pathLst>
            </a:custGeom>
            <a:solidFill>
              <a:srgbClr val="26B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Google Shape;421;p31"/>
          <p:cNvSpPr txBox="1"/>
          <p:nvPr/>
        </p:nvSpPr>
        <p:spPr>
          <a:xfrm>
            <a:off x="6478819" y="7019704"/>
            <a:ext cx="5330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18" b="1" i="0" u="none" strike="noStrike" cap="none">
                <a:solidFill>
                  <a:srgbClr val="FC89CA"/>
                </a:solidFill>
                <a:latin typeface="Gaegu"/>
                <a:ea typeface="Gaegu"/>
                <a:cs typeface="Gaegu"/>
                <a:sym typeface="Gaegu"/>
              </a:rPr>
              <a:t>Social Media </a:t>
            </a:r>
            <a:endParaRPr/>
          </a:p>
        </p:txBody>
      </p:sp>
      <p:sp>
        <p:nvSpPr>
          <p:cNvPr id="422" name="Google Shape;422;p31"/>
          <p:cNvSpPr txBox="1"/>
          <p:nvPr/>
        </p:nvSpPr>
        <p:spPr>
          <a:xfrm>
            <a:off x="7666844" y="8365481"/>
            <a:ext cx="295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@reallygreatsite</a:t>
            </a:r>
            <a:endParaRPr/>
          </a:p>
        </p:txBody>
      </p:sp>
      <p:grpSp>
        <p:nvGrpSpPr>
          <p:cNvPr id="423" name="Google Shape;423;p31"/>
          <p:cNvGrpSpPr/>
          <p:nvPr/>
        </p:nvGrpSpPr>
        <p:grpSpPr>
          <a:xfrm>
            <a:off x="13465009" y="8242760"/>
            <a:ext cx="3339138" cy="3339137"/>
            <a:chOff x="0" y="0"/>
            <a:chExt cx="812800" cy="812800"/>
          </a:xfrm>
        </p:grpSpPr>
        <p:sp>
          <p:nvSpPr>
            <p:cNvPr id="424" name="Google Shape;424;p31"/>
            <p:cNvSpPr/>
            <p:nvPr/>
          </p:nvSpPr>
          <p:spPr>
            <a:xfrm>
              <a:off x="0" y="0"/>
              <a:ext cx="785672" cy="155876"/>
            </a:xfrm>
            <a:custGeom>
              <a:avLst/>
              <a:gdLst/>
              <a:ahLst/>
              <a:cxnLst/>
              <a:rect l="l" t="t" r="r" b="b"/>
              <a:pathLst>
                <a:path w="785672" h="155876" extrusionOk="0">
                  <a:moveTo>
                    <a:pt x="77938" y="0"/>
                  </a:moveTo>
                  <a:lnTo>
                    <a:pt x="707734" y="0"/>
                  </a:lnTo>
                  <a:cubicBezTo>
                    <a:pt x="750778" y="0"/>
                    <a:pt x="785672" y="34894"/>
                    <a:pt x="785672" y="77938"/>
                  </a:cubicBezTo>
                  <a:lnTo>
                    <a:pt x="785672" y="77938"/>
                  </a:lnTo>
                  <a:cubicBezTo>
                    <a:pt x="785672" y="120982"/>
                    <a:pt x="750778" y="155876"/>
                    <a:pt x="707734" y="155876"/>
                  </a:cubicBezTo>
                  <a:lnTo>
                    <a:pt x="77938" y="155876"/>
                  </a:lnTo>
                  <a:cubicBezTo>
                    <a:pt x="34894" y="155876"/>
                    <a:pt x="0" y="120982"/>
                    <a:pt x="0" y="77938"/>
                  </a:cubicBezTo>
                  <a:lnTo>
                    <a:pt x="0" y="77938"/>
                  </a:lnTo>
                  <a:cubicBezTo>
                    <a:pt x="0" y="34894"/>
                    <a:pt x="34894" y="0"/>
                    <a:pt x="77938" y="0"/>
                  </a:cubicBezTo>
                  <a:close/>
                </a:path>
              </a:pathLst>
            </a:custGeom>
            <a:solidFill>
              <a:srgbClr val="26B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426;p31"/>
          <p:cNvSpPr txBox="1"/>
          <p:nvPr/>
        </p:nvSpPr>
        <p:spPr>
          <a:xfrm>
            <a:off x="13668270" y="7019704"/>
            <a:ext cx="28212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18" b="1" i="0" u="none" strike="noStrike" cap="none">
                <a:solidFill>
                  <a:srgbClr val="FC89CA"/>
                </a:solidFill>
                <a:latin typeface="Gaegu"/>
                <a:ea typeface="Gaegu"/>
                <a:cs typeface="Gaegu"/>
                <a:sym typeface="Gaegu"/>
              </a:rPr>
              <a:t>Call us </a:t>
            </a:r>
            <a:endParaRPr/>
          </a:p>
        </p:txBody>
      </p:sp>
      <p:sp>
        <p:nvSpPr>
          <p:cNvPr id="427" name="Google Shape;427;p31"/>
          <p:cNvSpPr txBox="1"/>
          <p:nvPr/>
        </p:nvSpPr>
        <p:spPr>
          <a:xfrm>
            <a:off x="12709266" y="8365481"/>
            <a:ext cx="473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123-456-7890</a:t>
            </a:r>
            <a:endParaRPr/>
          </a:p>
        </p:txBody>
      </p:sp>
      <p:pic>
        <p:nvPicPr>
          <p:cNvPr id="428" name="Google Shape;42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2810" y="3784809"/>
            <a:ext cx="2174353" cy="285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3897564" y="1438844"/>
            <a:ext cx="10492872" cy="300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59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How to Use</a:t>
            </a:r>
            <a:endParaRPr/>
          </a:p>
          <a:p>
            <a:pPr marL="0" marR="0" lvl="0" indent="0" algn="ctr" rtl="0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59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This Presentation</a:t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46238">
            <a:off x="14666565" y="1233185"/>
            <a:ext cx="2691468" cy="320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67387">
            <a:off x="421612" y="1014778"/>
            <a:ext cx="4051583" cy="3489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4"/>
          <p:cNvGrpSpPr/>
          <p:nvPr/>
        </p:nvGrpSpPr>
        <p:grpSpPr>
          <a:xfrm>
            <a:off x="545885" y="5853137"/>
            <a:ext cx="5743800" cy="3386033"/>
            <a:chOff x="0" y="-152400"/>
            <a:chExt cx="7658400" cy="4514710"/>
          </a:xfrm>
        </p:grpSpPr>
        <p:sp>
          <p:nvSpPr>
            <p:cNvPr id="103" name="Google Shape;103;p14"/>
            <p:cNvSpPr txBox="1"/>
            <p:nvPr/>
          </p:nvSpPr>
          <p:spPr>
            <a:xfrm>
              <a:off x="0" y="1201810"/>
              <a:ext cx="76584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Click on the "Google Slides" button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below this presentation preview. 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Click on "Make a copy."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Start editing your presentation.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You need to sign in to your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Google account.</a:t>
              </a: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401598" y="-152400"/>
              <a:ext cx="6855068" cy="10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Google Slides</a:t>
              </a:r>
              <a:endParaRPr/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6289583" y="5853137"/>
            <a:ext cx="5708925" cy="3386033"/>
            <a:chOff x="0" y="-152400"/>
            <a:chExt cx="7611900" cy="4514710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0" y="1201810"/>
              <a:ext cx="76119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Click on the "PowerPoint" button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below this presentation preview. 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Start editing your presentation.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Download and install the fonts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used in this presentation as listed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on the next page.</a:t>
              </a:r>
              <a:endParaRPr/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378355" y="-152400"/>
              <a:ext cx="6855068" cy="10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PowerPoint</a:t>
              </a:r>
              <a:endParaRPr/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12480590" y="5853137"/>
            <a:ext cx="5141301" cy="2979683"/>
            <a:chOff x="0" y="-152400"/>
            <a:chExt cx="6855068" cy="3972910"/>
          </a:xfrm>
        </p:grpSpPr>
        <p:sp>
          <p:nvSpPr>
            <p:cNvPr id="109" name="Google Shape;109;p14"/>
            <p:cNvSpPr txBox="1"/>
            <p:nvPr/>
          </p:nvSpPr>
          <p:spPr>
            <a:xfrm>
              <a:off x="0" y="1201810"/>
              <a:ext cx="6855000" cy="261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Click on the "Canva" button under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this presentation preview. 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Start editing your presentation.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You need to sign in to your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Canva account.</a:t>
              </a: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-152400"/>
              <a:ext cx="6855068" cy="10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Canva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2"/>
          <p:cNvGrpSpPr/>
          <p:nvPr/>
        </p:nvGrpSpPr>
        <p:grpSpPr>
          <a:xfrm>
            <a:off x="2090437" y="4285510"/>
            <a:ext cx="14378329" cy="4478776"/>
            <a:chOff x="0" y="0"/>
            <a:chExt cx="19171105" cy="5971702"/>
          </a:xfrm>
        </p:grpSpPr>
        <p:grpSp>
          <p:nvGrpSpPr>
            <p:cNvPr id="434" name="Google Shape;434;p32"/>
            <p:cNvGrpSpPr/>
            <p:nvPr/>
          </p:nvGrpSpPr>
          <p:grpSpPr>
            <a:xfrm>
              <a:off x="0" y="0"/>
              <a:ext cx="19171105" cy="5971702"/>
              <a:chOff x="0" y="0"/>
              <a:chExt cx="3368242" cy="1049190"/>
            </a:xfrm>
          </p:grpSpPr>
          <p:sp>
            <p:nvSpPr>
              <p:cNvPr id="435" name="Google Shape;435;p32"/>
              <p:cNvSpPr/>
              <p:nvPr/>
            </p:nvSpPr>
            <p:spPr>
              <a:xfrm>
                <a:off x="0" y="0"/>
                <a:ext cx="3368242" cy="1049190"/>
              </a:xfrm>
              <a:custGeom>
                <a:avLst/>
                <a:gdLst/>
                <a:ahLst/>
                <a:cxnLst/>
                <a:rect l="l" t="t" r="r" b="b"/>
                <a:pathLst>
                  <a:path w="3368242" h="1049190" extrusionOk="0">
                    <a:moveTo>
                      <a:pt x="26384" y="0"/>
                    </a:moveTo>
                    <a:lnTo>
                      <a:pt x="3341858" y="0"/>
                    </a:lnTo>
                    <a:cubicBezTo>
                      <a:pt x="3348856" y="0"/>
                      <a:pt x="3355566" y="2780"/>
                      <a:pt x="3360515" y="7728"/>
                    </a:cubicBezTo>
                    <a:cubicBezTo>
                      <a:pt x="3365462" y="12676"/>
                      <a:pt x="3368242" y="19386"/>
                      <a:pt x="3368242" y="26384"/>
                    </a:cubicBezTo>
                    <a:lnTo>
                      <a:pt x="3368242" y="1022806"/>
                    </a:lnTo>
                    <a:cubicBezTo>
                      <a:pt x="3368242" y="1037378"/>
                      <a:pt x="3356430" y="1049190"/>
                      <a:pt x="3341858" y="1049190"/>
                    </a:cubicBezTo>
                    <a:lnTo>
                      <a:pt x="26384" y="1049190"/>
                    </a:lnTo>
                    <a:cubicBezTo>
                      <a:pt x="11812" y="1049190"/>
                      <a:pt x="0" y="1037378"/>
                      <a:pt x="0" y="1022806"/>
                    </a:cubicBezTo>
                    <a:lnTo>
                      <a:pt x="0" y="26384"/>
                    </a:lnTo>
                    <a:cubicBezTo>
                      <a:pt x="0" y="11812"/>
                      <a:pt x="11812" y="0"/>
                      <a:pt x="26384" y="0"/>
                    </a:cubicBezTo>
                    <a:close/>
                  </a:path>
                </a:pathLst>
              </a:custGeom>
              <a:solidFill>
                <a:srgbClr val="74C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2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7" name="Google Shape;437;p32"/>
            <p:cNvSpPr txBox="1"/>
            <p:nvPr/>
          </p:nvSpPr>
          <p:spPr>
            <a:xfrm>
              <a:off x="3208561" y="742240"/>
              <a:ext cx="12753983" cy="1988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This presentation template is free for</a:t>
              </a:r>
              <a:endParaRPr/>
            </a:p>
            <a:p>
              <a:pPr marL="0" marR="0" lvl="0" indent="0" algn="ctr" rtl="0">
                <a:lnSpc>
                  <a:spcPct val="128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everyone to use thanks to the following:</a:t>
              </a:r>
              <a:endParaRPr/>
            </a:p>
          </p:txBody>
        </p:sp>
        <p:sp>
          <p:nvSpPr>
            <p:cNvPr id="438" name="Google Shape;438;p32"/>
            <p:cNvSpPr txBox="1"/>
            <p:nvPr/>
          </p:nvSpPr>
          <p:spPr>
            <a:xfrm>
              <a:off x="3687052" y="3160016"/>
              <a:ext cx="11797000" cy="1726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08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sng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SlidesCarnival for the presentation template</a:t>
              </a:r>
              <a:endParaRPr/>
            </a:p>
            <a:p>
              <a:pPr marL="0" marR="0" lvl="0" indent="0" algn="ctr" rtl="0">
                <a:lnSpc>
                  <a:spcPct val="208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sng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Pexels for the photos</a:t>
              </a:r>
              <a:endParaRPr/>
            </a:p>
          </p:txBody>
        </p:sp>
      </p:grpSp>
      <p:pic>
        <p:nvPicPr>
          <p:cNvPr id="439" name="Google Shape;43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7576" y="1563937"/>
            <a:ext cx="3764359" cy="357956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2"/>
          <p:cNvSpPr txBox="1"/>
          <p:nvPr/>
        </p:nvSpPr>
        <p:spPr>
          <a:xfrm>
            <a:off x="5550360" y="1048514"/>
            <a:ext cx="7187280" cy="229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83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Credits</a:t>
            </a:r>
            <a:endParaRPr/>
          </a:p>
        </p:txBody>
      </p:sp>
      <p:grpSp>
        <p:nvGrpSpPr>
          <p:cNvPr id="441" name="Google Shape;441;p32"/>
          <p:cNvGrpSpPr/>
          <p:nvPr/>
        </p:nvGrpSpPr>
        <p:grpSpPr>
          <a:xfrm>
            <a:off x="12737640" y="850827"/>
            <a:ext cx="4016674" cy="3834098"/>
            <a:chOff x="0" y="0"/>
            <a:chExt cx="5355566" cy="5112131"/>
          </a:xfrm>
        </p:grpSpPr>
        <p:pic>
          <p:nvPicPr>
            <p:cNvPr id="442" name="Google Shape;442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5355566" cy="5112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32"/>
            <p:cNvSpPr txBox="1"/>
            <p:nvPr/>
          </p:nvSpPr>
          <p:spPr>
            <a:xfrm>
              <a:off x="256181" y="1410997"/>
              <a:ext cx="5019000" cy="13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99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You can find these</a:t>
              </a:r>
              <a:endParaRPr sz="12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99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fonts online too.</a:t>
              </a:r>
              <a:endParaRPr sz="1200"/>
            </a:p>
          </p:txBody>
        </p:sp>
      </p:grpSp>
      <p:pic>
        <p:nvPicPr>
          <p:cNvPr id="444" name="Google Shape;44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09520" flipH="1">
            <a:off x="14090477" y="6789700"/>
            <a:ext cx="3627685" cy="321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3"/>
          <p:cNvGrpSpPr/>
          <p:nvPr/>
        </p:nvGrpSpPr>
        <p:grpSpPr>
          <a:xfrm>
            <a:off x="1028700" y="5171652"/>
            <a:ext cx="7448850" cy="3620995"/>
            <a:chOff x="0" y="-142875"/>
            <a:chExt cx="9931800" cy="4827994"/>
          </a:xfrm>
        </p:grpSpPr>
        <p:sp>
          <p:nvSpPr>
            <p:cNvPr id="450" name="Google Shape;450;p33"/>
            <p:cNvSpPr txBox="1"/>
            <p:nvPr/>
          </p:nvSpPr>
          <p:spPr>
            <a:xfrm>
              <a:off x="0" y="-142875"/>
              <a:ext cx="9931800" cy="17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This presentation template</a:t>
              </a:r>
              <a:endParaRPr/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 i="0" u="none" strike="noStrike" cap="none">
                  <a:solidFill>
                    <a:srgbClr val="FC89CA"/>
                  </a:solidFill>
                  <a:latin typeface="Gaegu"/>
                  <a:ea typeface="Gaegu"/>
                  <a:cs typeface="Gaegu"/>
                  <a:sym typeface="Gaegu"/>
                </a:rPr>
                <a:t>uses the following free fonts:</a:t>
              </a:r>
              <a:endParaRPr/>
            </a:p>
          </p:txBody>
        </p:sp>
        <p:sp>
          <p:nvSpPr>
            <p:cNvPr id="451" name="Google Shape;451;p33"/>
            <p:cNvSpPr txBox="1"/>
            <p:nvPr/>
          </p:nvSpPr>
          <p:spPr>
            <a:xfrm>
              <a:off x="0" y="2188510"/>
              <a:ext cx="6197257" cy="2496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2120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Titles : Gaegu</a:t>
              </a:r>
              <a:endParaRPr/>
            </a:p>
            <a:p>
              <a:pPr marL="0" marR="0" lvl="1" indent="0" algn="l" rtl="0">
                <a:lnSpc>
                  <a:spcPct val="2120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Headers : Gaegu</a:t>
              </a:r>
              <a:endParaRPr/>
            </a:p>
            <a:p>
              <a:pPr marL="0" marR="0" lvl="1" indent="0" algn="l" rtl="0">
                <a:lnSpc>
                  <a:spcPct val="2120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Body Copy : Nunito</a:t>
              </a:r>
              <a:endParaRPr/>
            </a:p>
          </p:txBody>
        </p:sp>
      </p:grpSp>
      <p:pic>
        <p:nvPicPr>
          <p:cNvPr id="452" name="Google Shape;452;p33"/>
          <p:cNvPicPr preferRelativeResize="0"/>
          <p:nvPr/>
        </p:nvPicPr>
        <p:blipFill rotWithShape="1">
          <a:blip r:embed="rId3">
            <a:alphaModFix/>
          </a:blip>
          <a:srcRect l="25492" r="25492"/>
          <a:stretch/>
        </p:blipFill>
        <p:spPr>
          <a:xfrm>
            <a:off x="10727100" y="0"/>
            <a:ext cx="75609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6523" y="5695501"/>
            <a:ext cx="3984109" cy="395513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3"/>
          <p:cNvSpPr txBox="1"/>
          <p:nvPr/>
        </p:nvSpPr>
        <p:spPr>
          <a:xfrm>
            <a:off x="1028700" y="1080038"/>
            <a:ext cx="8836038" cy="270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Fonts In this Presentation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"/>
          <p:cNvSpPr txBox="1"/>
          <p:nvPr/>
        </p:nvSpPr>
        <p:spPr>
          <a:xfrm>
            <a:off x="1028700" y="986675"/>
            <a:ext cx="5724021" cy="246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99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Resource </a:t>
            </a:r>
            <a:endParaRPr/>
          </a:p>
          <a:p>
            <a:pPr marL="0" marR="0" lvl="0" indent="0" algn="l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99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Page</a:t>
            </a:r>
            <a:endParaRPr/>
          </a:p>
        </p:txBody>
      </p:sp>
      <p:sp>
        <p:nvSpPr>
          <p:cNvPr id="460" name="Google Shape;460;p34"/>
          <p:cNvSpPr txBox="1"/>
          <p:nvPr/>
        </p:nvSpPr>
        <p:spPr>
          <a:xfrm>
            <a:off x="1028700" y="6940380"/>
            <a:ext cx="5724021" cy="220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these design resources in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page before presenting. </a:t>
            </a:r>
            <a:endParaRPr/>
          </a:p>
        </p:txBody>
      </p:sp>
      <p:pic>
        <p:nvPicPr>
          <p:cNvPr id="461" name="Google Shape;46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2585" y="1229577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2352" y="1156485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1972" y="1081520"/>
            <a:ext cx="70473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8205" y="1229577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799614" y="1156485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17091" y="1081520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89235" y="1081520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589599" y="1081520"/>
            <a:ext cx="732340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57546" y="300256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71155" y="300256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84764" y="3002566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188702" y="2998422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350451" y="3002566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705133" y="3002566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167447" y="3002566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392458" y="3103570"/>
            <a:ext cx="1110978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281442" y="4918084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919542" y="491808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433644" y="491808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947746" y="4918084"/>
            <a:ext cx="76031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460464" y="4918084"/>
            <a:ext cx="82793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040801" y="4918084"/>
            <a:ext cx="6149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408102" y="4984275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270200" y="6617310"/>
            <a:ext cx="914303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621888" y="6584662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701982" y="6584662"/>
            <a:ext cx="827027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966394" y="6584662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2048091" y="6676839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643908" y="6584662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5198428" y="658466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6517334" y="658466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371917" y="8417186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4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520566" y="8417186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750763" y="8417186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1051190" y="8417186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4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2067832" y="8417186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4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3475754" y="8417186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5058852" y="8517734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4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6611070" y="8417186"/>
            <a:ext cx="689398" cy="78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6399" y="5412158"/>
            <a:ext cx="936625" cy="9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71097" y="8750121"/>
            <a:ext cx="1096370" cy="103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1674" y="6766968"/>
            <a:ext cx="1582959" cy="167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26374" y="6903545"/>
            <a:ext cx="868700" cy="140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7946965" y="8748137"/>
            <a:ext cx="508233" cy="104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57308" y="2408527"/>
            <a:ext cx="1055591" cy="104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10740937" y="1062534"/>
            <a:ext cx="1078210" cy="95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7559771" y="1005478"/>
            <a:ext cx="1123480" cy="106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582417" y="2512027"/>
            <a:ext cx="917776" cy="84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329521" y="5434995"/>
            <a:ext cx="1079705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74927" y="3822140"/>
            <a:ext cx="1820855" cy="96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449637" y="2483567"/>
            <a:ext cx="839473" cy="89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157102" y="8756042"/>
            <a:ext cx="856844" cy="102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420972" y="5396450"/>
            <a:ext cx="1134872" cy="98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24237" y="2442504"/>
            <a:ext cx="1137834" cy="9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231240" y="3822448"/>
            <a:ext cx="723826" cy="96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155939" y="996825"/>
            <a:ext cx="874428" cy="108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637749" y="7022369"/>
            <a:ext cx="987505" cy="116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212654" y="1042018"/>
            <a:ext cx="998879" cy="99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315799" y="3872204"/>
            <a:ext cx="1198395" cy="86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5072891" y="1166335"/>
            <a:ext cx="834515" cy="74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624618" y="8864546"/>
            <a:ext cx="1124599" cy="80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-285057">
            <a:off x="12961480" y="4041458"/>
            <a:ext cx="1395889" cy="52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2348550" y="1021612"/>
            <a:ext cx="821313" cy="103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618598" y="5485316"/>
            <a:ext cx="1028697" cy="80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319207" y="2532495"/>
            <a:ext cx="937015" cy="79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56515" y="3888582"/>
            <a:ext cx="1524736" cy="83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6481594" y="6994743"/>
            <a:ext cx="775558" cy="121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446701" y="5471940"/>
            <a:ext cx="870276" cy="82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 flipH="1">
            <a:off x="8485753" y="6857484"/>
            <a:ext cx="1050875" cy="1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3699266" y="1124390"/>
            <a:ext cx="844222" cy="83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5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4696194" y="7107600"/>
            <a:ext cx="684280" cy="99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5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1090653" y="5436870"/>
            <a:ext cx="754268" cy="8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969711" y="2497377"/>
            <a:ext cx="1010407" cy="87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5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6165557" y="3739035"/>
            <a:ext cx="1136381" cy="113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5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 flipH="1">
            <a:off x="7631589" y="2539646"/>
            <a:ext cx="1218100" cy="78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5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9479498" y="9087821"/>
            <a:ext cx="920453" cy="36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5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0725741" y="2502537"/>
            <a:ext cx="862049" cy="85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5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6263641" y="8703052"/>
            <a:ext cx="659025" cy="113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5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4737599" y="3817791"/>
            <a:ext cx="1067226" cy="97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5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233682" y="5408021"/>
            <a:ext cx="729040" cy="956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5"/>
          <p:cNvSpPr txBox="1"/>
          <p:nvPr/>
        </p:nvSpPr>
        <p:spPr>
          <a:xfrm>
            <a:off x="1028700" y="986675"/>
            <a:ext cx="4772974" cy="246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99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Resource </a:t>
            </a:r>
            <a:endParaRPr/>
          </a:p>
          <a:p>
            <a:pPr marL="0" marR="0" lvl="0" indent="0" algn="l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99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Page</a:t>
            </a:r>
            <a:endParaRPr/>
          </a:p>
        </p:txBody>
      </p:sp>
      <p:sp>
        <p:nvSpPr>
          <p:cNvPr id="546" name="Google Shape;546;p35"/>
          <p:cNvSpPr txBox="1"/>
          <p:nvPr/>
        </p:nvSpPr>
        <p:spPr>
          <a:xfrm>
            <a:off x="1028700" y="6940380"/>
            <a:ext cx="4534849" cy="220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these design resources in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page before presenting. </a:t>
            </a:r>
            <a:endParaRPr/>
          </a:p>
        </p:txBody>
      </p:sp>
      <p:pic>
        <p:nvPicPr>
          <p:cNvPr id="547" name="Google Shape;547;p35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6436809" y="916839"/>
            <a:ext cx="865129" cy="124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5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16506368" y="8900400"/>
            <a:ext cx="726011" cy="73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l="17408" r="17408"/>
          <a:stretch/>
        </p:blipFill>
        <p:spPr>
          <a:xfrm>
            <a:off x="1054737" y="1908312"/>
            <a:ext cx="6684559" cy="6793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5"/>
          <p:cNvGrpSpPr/>
          <p:nvPr/>
        </p:nvGrpSpPr>
        <p:grpSpPr>
          <a:xfrm>
            <a:off x="8999332" y="1470436"/>
            <a:ext cx="8335442" cy="8153202"/>
            <a:chOff x="0" y="0"/>
            <a:chExt cx="11113922" cy="10870936"/>
          </a:xfrm>
        </p:grpSpPr>
        <p:grpSp>
          <p:nvGrpSpPr>
            <p:cNvPr id="117" name="Google Shape;117;p15"/>
            <p:cNvGrpSpPr/>
            <p:nvPr/>
          </p:nvGrpSpPr>
          <p:grpSpPr>
            <a:xfrm>
              <a:off x="0" y="0"/>
              <a:ext cx="11113922" cy="10870936"/>
              <a:chOff x="0" y="0"/>
              <a:chExt cx="2195343" cy="2147345"/>
            </a:xfrm>
          </p:grpSpPr>
          <p:sp>
            <p:nvSpPr>
              <p:cNvPr id="118" name="Google Shape;118;p15"/>
              <p:cNvSpPr/>
              <p:nvPr/>
            </p:nvSpPr>
            <p:spPr>
              <a:xfrm>
                <a:off x="0" y="0"/>
                <a:ext cx="2195343" cy="2147345"/>
              </a:xfrm>
              <a:custGeom>
                <a:avLst/>
                <a:gdLst/>
                <a:ahLst/>
                <a:cxnLst/>
                <a:rect l="l" t="t" r="r" b="b"/>
                <a:pathLst>
                  <a:path w="2195343" h="2147345" extrusionOk="0">
                    <a:moveTo>
                      <a:pt x="47369" y="0"/>
                    </a:moveTo>
                    <a:lnTo>
                      <a:pt x="2147974" y="0"/>
                    </a:lnTo>
                    <a:cubicBezTo>
                      <a:pt x="2160537" y="0"/>
                      <a:pt x="2172585" y="4991"/>
                      <a:pt x="2181469" y="13874"/>
                    </a:cubicBezTo>
                    <a:cubicBezTo>
                      <a:pt x="2190352" y="22757"/>
                      <a:pt x="2195343" y="34806"/>
                      <a:pt x="2195343" y="47369"/>
                    </a:cubicBezTo>
                    <a:lnTo>
                      <a:pt x="2195343" y="2099977"/>
                    </a:lnTo>
                    <a:cubicBezTo>
                      <a:pt x="2195343" y="2112540"/>
                      <a:pt x="2190352" y="2124588"/>
                      <a:pt x="2181469" y="2133471"/>
                    </a:cubicBezTo>
                    <a:cubicBezTo>
                      <a:pt x="2172585" y="2142355"/>
                      <a:pt x="2160537" y="2147345"/>
                      <a:pt x="2147974" y="2147345"/>
                    </a:cubicBezTo>
                    <a:lnTo>
                      <a:pt x="47369" y="2147345"/>
                    </a:lnTo>
                    <a:cubicBezTo>
                      <a:pt x="34806" y="2147345"/>
                      <a:pt x="22757" y="2142355"/>
                      <a:pt x="13874" y="2133471"/>
                    </a:cubicBezTo>
                    <a:cubicBezTo>
                      <a:pt x="4991" y="2124588"/>
                      <a:pt x="0" y="2112540"/>
                      <a:pt x="0" y="2099977"/>
                    </a:cubicBezTo>
                    <a:lnTo>
                      <a:pt x="0" y="47369"/>
                    </a:lnTo>
                    <a:cubicBezTo>
                      <a:pt x="0" y="34806"/>
                      <a:pt x="4991" y="22757"/>
                      <a:pt x="13874" y="13874"/>
                    </a:cubicBezTo>
                    <a:cubicBezTo>
                      <a:pt x="22757" y="4991"/>
                      <a:pt x="34806" y="0"/>
                      <a:pt x="47369" y="0"/>
                    </a:cubicBezTo>
                    <a:close/>
                  </a:path>
                </a:pathLst>
              </a:custGeom>
              <a:solidFill>
                <a:srgbClr val="FD9D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" name="Google Shape;120;p15"/>
            <p:cNvSpPr txBox="1"/>
            <p:nvPr/>
          </p:nvSpPr>
          <p:spPr>
            <a:xfrm>
              <a:off x="550106" y="1640203"/>
              <a:ext cx="10013711" cy="1905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300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Agenda Page</a:t>
              </a:r>
              <a:endParaRPr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550106" y="4293199"/>
              <a:ext cx="10013711" cy="5349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i="0" u="sng" strike="noStrike" cap="none">
                  <a:solidFill>
                    <a:srgbClr val="000000"/>
                  </a:solidFill>
                  <a:latin typeface="Gaegu"/>
                  <a:ea typeface="Gaegu"/>
                  <a:cs typeface="Gaegu"/>
                  <a:sym typeface="Gaegu"/>
                </a:rPr>
                <a:t>Write an agenda here.</a:t>
              </a:r>
              <a:endParaRPr/>
            </a:p>
            <a:p>
              <a:pPr marL="0" marR="0" lvl="1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i="0" u="sng" strike="noStrike" cap="none">
                  <a:solidFill>
                    <a:srgbClr val="000000"/>
                  </a:solidFill>
                  <a:latin typeface="Gaegu"/>
                  <a:ea typeface="Gaegu"/>
                  <a:cs typeface="Gaegu"/>
                  <a:sym typeface="Gaegu"/>
                </a:rPr>
                <a:t>Write an agenda here.</a:t>
              </a:r>
              <a:endParaRPr/>
            </a:p>
            <a:p>
              <a:pPr marL="0" marR="0" lvl="1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i="0" u="sng" strike="noStrike" cap="none">
                  <a:solidFill>
                    <a:srgbClr val="000000"/>
                  </a:solidFill>
                  <a:latin typeface="Gaegu"/>
                  <a:ea typeface="Gaegu"/>
                  <a:cs typeface="Gaegu"/>
                  <a:sym typeface="Gaegu"/>
                </a:rPr>
                <a:t>Write an agenda here.</a:t>
              </a:r>
              <a:endParaRPr/>
            </a:p>
            <a:p>
              <a:pPr marL="0" marR="0" lvl="1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i="0" u="sng" strike="noStrike" cap="none">
                  <a:solidFill>
                    <a:srgbClr val="000000"/>
                  </a:solidFill>
                  <a:latin typeface="Gaegu"/>
                  <a:ea typeface="Gaegu"/>
                  <a:cs typeface="Gaegu"/>
                  <a:sym typeface="Gaegu"/>
                </a:rPr>
                <a:t>Write an agenda here.</a:t>
              </a:r>
              <a:endParaRPr/>
            </a:p>
            <a:p>
              <a:pPr marL="0" marR="0" lvl="1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i="0" u="sng" strike="noStrike" cap="none">
                  <a:solidFill>
                    <a:srgbClr val="000000"/>
                  </a:solidFill>
                  <a:latin typeface="Gaegu"/>
                  <a:ea typeface="Gaegu"/>
                  <a:cs typeface="Gaegu"/>
                  <a:sym typeface="Gaegu"/>
                </a:rPr>
                <a:t>Write an agenda here.</a:t>
              </a:r>
              <a:endParaRPr/>
            </a:p>
          </p:txBody>
        </p:sp>
      </p:grpSp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474774">
            <a:off x="12123126" y="436419"/>
            <a:ext cx="2087853" cy="20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812802">
            <a:off x="328187" y="6606496"/>
            <a:ext cx="1980995" cy="2874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3570350" y="1746791"/>
            <a:ext cx="11147299" cy="6588238"/>
          </a:xfrm>
          <a:custGeom>
            <a:avLst/>
            <a:gdLst/>
            <a:ahLst/>
            <a:cxnLst/>
            <a:rect l="l" t="t" r="r" b="b"/>
            <a:pathLst>
              <a:path w="10744200" h="6350000" extrusionOk="0">
                <a:moveTo>
                  <a:pt x="5372100" y="0"/>
                </a:moveTo>
                <a:cubicBezTo>
                  <a:pt x="8338820" y="0"/>
                  <a:pt x="10744200" y="1421130"/>
                  <a:pt x="10744200" y="3175000"/>
                </a:cubicBezTo>
                <a:cubicBezTo>
                  <a:pt x="10744200" y="4928870"/>
                  <a:pt x="8338820" y="6350000"/>
                  <a:pt x="5372100" y="6350000"/>
                </a:cubicBezTo>
                <a:cubicBezTo>
                  <a:pt x="2405380" y="6350000"/>
                  <a:pt x="0" y="4928870"/>
                  <a:pt x="0" y="3175000"/>
                </a:cubicBezTo>
                <a:cubicBezTo>
                  <a:pt x="0" y="1421130"/>
                  <a:pt x="2405380" y="0"/>
                  <a:pt x="53721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926" t="-46233" r="-31871" b="-1165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534633" y="2061589"/>
            <a:ext cx="5646853" cy="802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31989">
            <a:off x="13561188" y="5376573"/>
            <a:ext cx="3425346" cy="32634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3570350" y="8862822"/>
            <a:ext cx="11147299" cy="76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I'm Rain, and I'll be sharing with you our business plan.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26B2EB"/>
                </a:solidFill>
                <a:latin typeface="Nunito"/>
                <a:ea typeface="Nunito"/>
                <a:cs typeface="Nunito"/>
                <a:sym typeface="Nunito"/>
              </a:rPr>
              <a:t>Follow us at @reallygreatsite to learn more. </a:t>
            </a:r>
            <a:endParaRPr/>
          </a:p>
        </p:txBody>
      </p:sp>
      <p:grpSp>
        <p:nvGrpSpPr>
          <p:cNvPr id="132" name="Google Shape;132;p16"/>
          <p:cNvGrpSpPr/>
          <p:nvPr/>
        </p:nvGrpSpPr>
        <p:grpSpPr>
          <a:xfrm>
            <a:off x="12781922" y="600075"/>
            <a:ext cx="4310743" cy="4114800"/>
            <a:chOff x="0" y="0"/>
            <a:chExt cx="5747657" cy="5486400"/>
          </a:xfrm>
        </p:grpSpPr>
        <p:pic>
          <p:nvPicPr>
            <p:cNvPr id="133" name="Google Shape;133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574765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6"/>
            <p:cNvSpPr txBox="1"/>
            <p:nvPr/>
          </p:nvSpPr>
          <p:spPr>
            <a:xfrm>
              <a:off x="1038818" y="1051183"/>
              <a:ext cx="3868800" cy="22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Hello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 b="1" i="0" u="none" strike="noStrike" cap="none">
                  <a:solidFill>
                    <a:srgbClr val="FFFFFF"/>
                  </a:solidFill>
                  <a:latin typeface="Gaegu"/>
                  <a:ea typeface="Gaegu"/>
                  <a:cs typeface="Gaegu"/>
                  <a:sym typeface="Gaegu"/>
                </a:rPr>
                <a:t>there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5E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Google Shape;139;p17"/>
          <p:cNvGraphicFramePr/>
          <p:nvPr/>
        </p:nvGraphicFramePr>
        <p:xfrm>
          <a:off x="639169" y="5116028"/>
          <a:ext cx="17009675" cy="4580400"/>
        </p:xfrm>
        <a:graphic>
          <a:graphicData uri="http://schemas.openxmlformats.org/drawingml/2006/table">
            <a:tbl>
              <a:tblPr>
                <a:noFill/>
                <a:tableStyleId>{0F30DB53-5151-4082-84C2-84CF5211A738}</a:tableStyleId>
              </a:tblPr>
              <a:tblGrid>
                <a:gridCol w="798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99" b="1" u="none" strike="noStrike" cap="none">
                          <a:solidFill>
                            <a:srgbClr val="FC1301"/>
                          </a:solidFill>
                          <a:latin typeface="Gaegu"/>
                          <a:ea typeface="Gaegu"/>
                          <a:cs typeface="Gaegu"/>
                          <a:sym typeface="Gaegu"/>
                        </a:rPr>
                        <a:t>Write the problem here and elaborate on it.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74C5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9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26B2EB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Discuss an existing alternative people use to address the problem.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74C5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99" b="1" u="none" strike="noStrike" cap="none">
                          <a:solidFill>
                            <a:srgbClr val="FC1301"/>
                          </a:solidFill>
                          <a:latin typeface="Gaegu"/>
                          <a:ea typeface="Gaegu"/>
                          <a:cs typeface="Gaegu"/>
                          <a:sym typeface="Gaegu"/>
                        </a:rPr>
                        <a:t>Write the problem here and elaborate on it.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74C5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74C5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9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26B2EB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Discuss an existing alternative people use to address the problem.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74C5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74C5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40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99" b="1" u="none" strike="noStrike" cap="none">
                          <a:solidFill>
                            <a:srgbClr val="FC1301"/>
                          </a:solidFill>
                          <a:latin typeface="Gaegu"/>
                          <a:ea typeface="Gaegu"/>
                          <a:cs typeface="Gaegu"/>
                          <a:sym typeface="Gaegu"/>
                        </a:rPr>
                        <a:t>Write the problem here and elaborate on it.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74C5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9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26B2EB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Discuss an existing alternative people use to address the problem.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74C5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0" name="Google Shape;140;p17"/>
          <p:cNvSpPr txBox="1"/>
          <p:nvPr/>
        </p:nvSpPr>
        <p:spPr>
          <a:xfrm>
            <a:off x="3488865" y="1492125"/>
            <a:ext cx="11310270" cy="259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0" b="1" i="0" u="none" strike="noStrike" cap="none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Problems &amp;</a:t>
            </a:r>
            <a:endParaRPr/>
          </a:p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0" b="1" i="0" u="none" strike="noStrike" cap="none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Existing Alternatives</a:t>
            </a:r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28696">
            <a:off x="15170047" y="769586"/>
            <a:ext cx="2406768" cy="378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05070">
            <a:off x="402855" y="942535"/>
            <a:ext cx="4295954" cy="235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8"/>
          <p:cNvGrpSpPr/>
          <p:nvPr/>
        </p:nvGrpSpPr>
        <p:grpSpPr>
          <a:xfrm>
            <a:off x="1701303" y="4634295"/>
            <a:ext cx="3473969" cy="3489541"/>
            <a:chOff x="1813" y="0"/>
            <a:chExt cx="809173" cy="812800"/>
          </a:xfrm>
        </p:grpSpPr>
        <p:sp>
          <p:nvSpPr>
            <p:cNvPr id="148" name="Google Shape;148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327" y="4856951"/>
            <a:ext cx="2115927" cy="3046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8"/>
          <p:cNvGrpSpPr/>
          <p:nvPr/>
        </p:nvGrpSpPr>
        <p:grpSpPr>
          <a:xfrm>
            <a:off x="7407013" y="4609881"/>
            <a:ext cx="3473969" cy="3489541"/>
            <a:chOff x="1813" y="0"/>
            <a:chExt cx="809173" cy="812800"/>
          </a:xfrm>
        </p:grpSpPr>
        <p:sp>
          <p:nvSpPr>
            <p:cNvPr id="152" name="Google Shape;15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8"/>
          <p:cNvGrpSpPr/>
          <p:nvPr/>
        </p:nvGrpSpPr>
        <p:grpSpPr>
          <a:xfrm>
            <a:off x="13112723" y="4634295"/>
            <a:ext cx="3473969" cy="3489541"/>
            <a:chOff x="1813" y="0"/>
            <a:chExt cx="809173" cy="812800"/>
          </a:xfrm>
        </p:grpSpPr>
        <p:sp>
          <p:nvSpPr>
            <p:cNvPr id="155" name="Google Shape;155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7" name="Google Shape;1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4493" y="5721671"/>
            <a:ext cx="2661865" cy="105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42041" y="5124450"/>
            <a:ext cx="2263435" cy="225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4286434" y="976787"/>
            <a:ext cx="9715132" cy="17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58" b="1" i="0" u="none" strike="noStrike" cap="none">
                <a:solidFill>
                  <a:srgbClr val="FC89CA"/>
                </a:solidFill>
                <a:latin typeface="Gaegu"/>
                <a:ea typeface="Gaegu"/>
                <a:cs typeface="Gaegu"/>
                <a:sym typeface="Gaegu"/>
              </a:rPr>
              <a:t>Key Metrics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997438" y="8466736"/>
            <a:ext cx="488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66308"/>
                </a:solidFill>
                <a:latin typeface="Nunito"/>
                <a:ea typeface="Nunito"/>
                <a:cs typeface="Nunito"/>
                <a:sym typeface="Nunito"/>
              </a:rPr>
              <a:t>Write the measure of success for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66308"/>
                </a:solidFill>
                <a:latin typeface="Nunito"/>
                <a:ea typeface="Nunito"/>
                <a:cs typeface="Nunito"/>
                <a:sym typeface="Nunito"/>
              </a:rPr>
              <a:t>your business product or service.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6703148" y="8466736"/>
            <a:ext cx="488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66308"/>
                </a:solidFill>
                <a:latin typeface="Nunito"/>
                <a:ea typeface="Nunito"/>
                <a:cs typeface="Nunito"/>
                <a:sym typeface="Nunito"/>
              </a:rPr>
              <a:t>Write the measure of success for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66308"/>
                </a:solidFill>
                <a:latin typeface="Nunito"/>
                <a:ea typeface="Nunito"/>
                <a:cs typeface="Nunito"/>
                <a:sym typeface="Nunito"/>
              </a:rPr>
              <a:t>your business product or service.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12408858" y="8466736"/>
            <a:ext cx="4881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66308"/>
                </a:solidFill>
                <a:latin typeface="Nunito"/>
                <a:ea typeface="Nunito"/>
                <a:cs typeface="Nunito"/>
                <a:sym typeface="Nunito"/>
              </a:rPr>
              <a:t>Write the measure of success for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66308"/>
                </a:solidFill>
                <a:latin typeface="Nunito"/>
                <a:ea typeface="Nunito"/>
                <a:cs typeface="Nunito"/>
                <a:sym typeface="Nunito"/>
              </a:rPr>
              <a:t>your business product or service.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997438" y="3509433"/>
            <a:ext cx="4881704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Key Metric 1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12408858" y="3509433"/>
            <a:ext cx="4881704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Key Metric 3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6703148" y="3509433"/>
            <a:ext cx="4881704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26B2EB"/>
                </a:solidFill>
                <a:latin typeface="Gaegu"/>
                <a:ea typeface="Gaegu"/>
                <a:cs typeface="Gaegu"/>
                <a:sym typeface="Gaegu"/>
              </a:rPr>
              <a:t>Key Metric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9"/>
          <p:cNvGrpSpPr/>
          <p:nvPr/>
        </p:nvGrpSpPr>
        <p:grpSpPr>
          <a:xfrm>
            <a:off x="0" y="5143500"/>
            <a:ext cx="18287996" cy="5143500"/>
            <a:chOff x="0" y="0"/>
            <a:chExt cx="4816592" cy="1354667"/>
          </a:xfrm>
        </p:grpSpPr>
        <p:sp>
          <p:nvSpPr>
            <p:cNvPr id="171" name="Google Shape;171;p19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74C5E6"/>
            </a:solidFill>
            <a:ln>
              <a:noFill/>
            </a:ln>
          </p:spPr>
        </p:sp>
        <p:sp>
          <p:nvSpPr>
            <p:cNvPr id="172" name="Google Shape;17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t="20395" b="20394"/>
          <a:stretch/>
        </p:blipFill>
        <p:spPr>
          <a:xfrm>
            <a:off x="2313402" y="2694416"/>
            <a:ext cx="13661196" cy="539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6748" y="6523613"/>
            <a:ext cx="2872552" cy="224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825875">
            <a:off x="346139" y="3011166"/>
            <a:ext cx="2968395" cy="25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1544586" y="1116448"/>
            <a:ext cx="15408661" cy="90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99" b="1" i="0" u="none" strike="noStrike" cap="none">
                <a:solidFill>
                  <a:srgbClr val="FD9D29"/>
                </a:solidFill>
                <a:latin typeface="Gaegu"/>
                <a:ea typeface="Gaegu"/>
                <a:cs typeface="Gaegu"/>
                <a:sym typeface="Gaegu"/>
              </a:rPr>
              <a:t>Write the company's unique value proposition.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4112242" y="8697528"/>
            <a:ext cx="9957827" cy="89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Turn an unaware visitor into an interested customer by expounding</a:t>
            </a:r>
            <a:endParaRPr/>
          </a:p>
          <a:p>
            <a:pPr marL="0" marR="0" lvl="0" indent="0" algn="ctr" rtl="0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on your company’s compelling, unique value proposition here.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C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0"/>
          <p:cNvGrpSpPr/>
          <p:nvPr/>
        </p:nvGrpSpPr>
        <p:grpSpPr>
          <a:xfrm>
            <a:off x="762524" y="1286297"/>
            <a:ext cx="4823100" cy="3164471"/>
            <a:chOff x="0" y="-133350"/>
            <a:chExt cx="6430800" cy="4219294"/>
          </a:xfrm>
        </p:grpSpPr>
        <p:sp>
          <p:nvSpPr>
            <p:cNvPr id="183" name="Google Shape;183;p20"/>
            <p:cNvSpPr txBox="1"/>
            <p:nvPr/>
          </p:nvSpPr>
          <p:spPr>
            <a:xfrm>
              <a:off x="2323160" y="954082"/>
              <a:ext cx="1784480" cy="14876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99" b="1" i="0" u="none" strike="noStrike" cap="none">
                  <a:solidFill>
                    <a:srgbClr val="FC1301"/>
                  </a:solidFill>
                  <a:latin typeface="Gaegu"/>
                  <a:ea typeface="Gaegu"/>
                  <a:cs typeface="Gaegu"/>
                  <a:sym typeface="Gaegu"/>
                </a:rPr>
                <a:t>S</a:t>
              </a: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1702810" y="-133350"/>
              <a:ext cx="3025180" cy="954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99" b="1" i="0" u="none" strike="noStrike" cap="none">
                  <a:solidFill>
                    <a:srgbClr val="FD9D29"/>
                  </a:solidFill>
                  <a:latin typeface="Gaegu"/>
                  <a:ea typeface="Gaegu"/>
                  <a:cs typeface="Gaegu"/>
                  <a:sym typeface="Gaegu"/>
                </a:rPr>
                <a:t>Strengths</a:t>
              </a:r>
              <a:endParaRPr/>
            </a:p>
          </p:txBody>
        </p:sp>
        <p:sp>
          <p:nvSpPr>
            <p:cNvPr id="185" name="Google Shape;185;p20"/>
            <p:cNvSpPr txBox="1"/>
            <p:nvPr/>
          </p:nvSpPr>
          <p:spPr>
            <a:xfrm>
              <a:off x="0" y="2661512"/>
              <a:ext cx="6430800" cy="1424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What are you doing well? 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What sets you apart?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What are your good qualities?</a:t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226577" y="5731879"/>
            <a:ext cx="5894994" cy="3526421"/>
            <a:chOff x="0" y="-133350"/>
            <a:chExt cx="7859991" cy="4701894"/>
          </a:xfrm>
        </p:grpSpPr>
        <p:sp>
          <p:nvSpPr>
            <p:cNvPr id="187" name="Google Shape;187;p20"/>
            <p:cNvSpPr txBox="1"/>
            <p:nvPr/>
          </p:nvSpPr>
          <p:spPr>
            <a:xfrm>
              <a:off x="0" y="2661512"/>
              <a:ext cx="7859991" cy="19070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Where do you need to improve? 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Are resources adequate?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What do others do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better than you?</a:t>
              </a:r>
              <a:endParaRPr/>
            </a:p>
          </p:txBody>
        </p:sp>
        <p:sp>
          <p:nvSpPr>
            <p:cNvPr id="188" name="Google Shape;188;p20"/>
            <p:cNvSpPr txBox="1"/>
            <p:nvPr/>
          </p:nvSpPr>
          <p:spPr>
            <a:xfrm>
              <a:off x="3037756" y="954082"/>
              <a:ext cx="1784480" cy="14876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99" b="1" i="0" u="none" strike="noStrike" cap="none">
                  <a:solidFill>
                    <a:srgbClr val="FC1301"/>
                  </a:solidFill>
                  <a:latin typeface="Gaegu"/>
                  <a:ea typeface="Gaegu"/>
                  <a:cs typeface="Gaegu"/>
                  <a:sym typeface="Gaegu"/>
                </a:rPr>
                <a:t>W</a:t>
              </a:r>
              <a:endParaRPr/>
            </a:p>
          </p:txBody>
        </p:sp>
        <p:sp>
          <p:nvSpPr>
            <p:cNvPr id="189" name="Google Shape;189;p20"/>
            <p:cNvSpPr txBox="1"/>
            <p:nvPr/>
          </p:nvSpPr>
          <p:spPr>
            <a:xfrm>
              <a:off x="1482951" y="-133350"/>
              <a:ext cx="4894090" cy="954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99" b="1" i="0" u="none" strike="noStrike" cap="none">
                  <a:solidFill>
                    <a:srgbClr val="FD9D29"/>
                  </a:solidFill>
                  <a:latin typeface="Gaegu"/>
                  <a:ea typeface="Gaegu"/>
                  <a:cs typeface="Gaegu"/>
                  <a:sym typeface="Gaegu"/>
                </a:rPr>
                <a:t>Weaknesses</a:t>
              </a:r>
              <a:endParaRPr/>
            </a:p>
          </p:txBody>
        </p:sp>
      </p:grpSp>
      <p:grpSp>
        <p:nvGrpSpPr>
          <p:cNvPr id="190" name="Google Shape;190;p20"/>
          <p:cNvGrpSpPr/>
          <p:nvPr/>
        </p:nvGrpSpPr>
        <p:grpSpPr>
          <a:xfrm>
            <a:off x="13319083" y="1286297"/>
            <a:ext cx="3888876" cy="3164471"/>
            <a:chOff x="0" y="-133350"/>
            <a:chExt cx="5185168" cy="4219294"/>
          </a:xfrm>
        </p:grpSpPr>
        <p:sp>
          <p:nvSpPr>
            <p:cNvPr id="191" name="Google Shape;191;p20"/>
            <p:cNvSpPr txBox="1"/>
            <p:nvPr/>
          </p:nvSpPr>
          <p:spPr>
            <a:xfrm>
              <a:off x="1700344" y="954082"/>
              <a:ext cx="1784480" cy="14876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99" b="1" i="0" u="none" strike="noStrike" cap="none">
                  <a:solidFill>
                    <a:srgbClr val="FC1301"/>
                  </a:solidFill>
                  <a:latin typeface="Gaegu"/>
                  <a:ea typeface="Gaegu"/>
                  <a:cs typeface="Gaegu"/>
                  <a:sym typeface="Gaegu"/>
                </a:rPr>
                <a:t>O</a:t>
              </a:r>
              <a:endParaRPr/>
            </a:p>
          </p:txBody>
        </p:sp>
        <p:sp>
          <p:nvSpPr>
            <p:cNvPr id="192" name="Google Shape;192;p20"/>
            <p:cNvSpPr txBox="1"/>
            <p:nvPr/>
          </p:nvSpPr>
          <p:spPr>
            <a:xfrm>
              <a:off x="477488" y="-133350"/>
              <a:ext cx="4230191" cy="954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99" b="1" i="0" u="none" strike="noStrike" cap="none">
                  <a:solidFill>
                    <a:srgbClr val="FD9D29"/>
                  </a:solidFill>
                  <a:latin typeface="Gaegu"/>
                  <a:ea typeface="Gaegu"/>
                  <a:cs typeface="Gaegu"/>
                  <a:sym typeface="Gaegu"/>
                </a:rPr>
                <a:t>Opportunities</a:t>
              </a:r>
              <a:endParaRPr/>
            </a:p>
          </p:txBody>
        </p:sp>
        <p:sp>
          <p:nvSpPr>
            <p:cNvPr id="193" name="Google Shape;193;p20"/>
            <p:cNvSpPr txBox="1"/>
            <p:nvPr/>
          </p:nvSpPr>
          <p:spPr>
            <a:xfrm>
              <a:off x="0" y="2661512"/>
              <a:ext cx="5185168" cy="1424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What are your goals? 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Are demands shifting?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How can it be improved?</a:t>
              </a:r>
              <a:endParaRPr/>
            </a:p>
          </p:txBody>
        </p:sp>
      </p:grpSp>
      <p:grpSp>
        <p:nvGrpSpPr>
          <p:cNvPr id="194" name="Google Shape;194;p20"/>
          <p:cNvGrpSpPr/>
          <p:nvPr/>
        </p:nvGrpSpPr>
        <p:grpSpPr>
          <a:xfrm>
            <a:off x="12653067" y="5731879"/>
            <a:ext cx="5220908" cy="3526421"/>
            <a:chOff x="0" y="-133350"/>
            <a:chExt cx="6961210" cy="4701894"/>
          </a:xfrm>
        </p:grpSpPr>
        <p:sp>
          <p:nvSpPr>
            <p:cNvPr id="195" name="Google Shape;195;p20"/>
            <p:cNvSpPr txBox="1"/>
            <p:nvPr/>
          </p:nvSpPr>
          <p:spPr>
            <a:xfrm>
              <a:off x="863044" y="2661512"/>
              <a:ext cx="5235123" cy="19070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What are the blockers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you're facing? 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What are factors outside</a:t>
              </a:r>
              <a:endParaRPr/>
            </a:p>
            <a:p>
              <a:pPr marL="0" marR="0" lvl="1" indent="0" algn="ctr" rtl="0">
                <a:lnSpc>
                  <a:spcPct val="12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26B2EB"/>
                  </a:solidFill>
                  <a:latin typeface="Nunito"/>
                  <a:ea typeface="Nunito"/>
                  <a:cs typeface="Nunito"/>
                  <a:sym typeface="Nunito"/>
                </a:rPr>
                <a:t>of your control?</a:t>
              </a:r>
              <a:endParaRPr/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2588365" y="954082"/>
              <a:ext cx="1784480" cy="14876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99" b="1" i="0" u="none" strike="noStrike" cap="none">
                  <a:solidFill>
                    <a:srgbClr val="FC1301"/>
                  </a:solidFill>
                  <a:latin typeface="Gaegu"/>
                  <a:ea typeface="Gaegu"/>
                  <a:cs typeface="Gaegu"/>
                  <a:sym typeface="Gaegu"/>
                </a:rPr>
                <a:t>T</a:t>
              </a:r>
              <a:endParaRPr/>
            </a:p>
          </p:txBody>
        </p:sp>
        <p:sp>
          <p:nvSpPr>
            <p:cNvPr id="197" name="Google Shape;197;p20"/>
            <p:cNvSpPr txBox="1"/>
            <p:nvPr/>
          </p:nvSpPr>
          <p:spPr>
            <a:xfrm>
              <a:off x="0" y="-133350"/>
              <a:ext cx="6961210" cy="954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8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99" b="1" i="0" u="none" strike="noStrike" cap="none">
                  <a:solidFill>
                    <a:srgbClr val="FD9D29"/>
                  </a:solidFill>
                  <a:latin typeface="Gaegu"/>
                  <a:ea typeface="Gaegu"/>
                  <a:cs typeface="Gaegu"/>
                  <a:sym typeface="Gaegu"/>
                </a:rPr>
                <a:t>Threats</a:t>
              </a:r>
              <a:endParaRPr/>
            </a:p>
          </p:txBody>
        </p:sp>
      </p:grp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11108">
            <a:off x="6473205" y="1688395"/>
            <a:ext cx="5477911" cy="6910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5E6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l="16270" t="26941" r="16270" b="10390"/>
          <a:stretch/>
        </p:blipFill>
        <p:spPr>
          <a:xfrm>
            <a:off x="3146975" y="2990500"/>
            <a:ext cx="11994000" cy="626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57383">
            <a:off x="1463200" y="2992378"/>
            <a:ext cx="3367531" cy="242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85057">
            <a:off x="11390423" y="6958826"/>
            <a:ext cx="6100310" cy="231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3847422" y="1017966"/>
            <a:ext cx="10593156" cy="128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99" b="1" i="0" u="none" strike="noStrike" cap="none">
                <a:solidFill>
                  <a:srgbClr val="FFFFFF"/>
                </a:solidFill>
                <a:latin typeface="Gaegu"/>
                <a:ea typeface="Gaegu"/>
                <a:cs typeface="Gaegu"/>
                <a:sym typeface="Gaegu"/>
              </a:rPr>
              <a:t>Write a Heading Here</a:t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63694">
            <a:off x="14377638" y="1052645"/>
            <a:ext cx="3073143" cy="274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Macintosh PowerPoint</Application>
  <PresentationFormat>自定义</PresentationFormat>
  <Paragraphs>191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Gaegu</vt:lpstr>
      <vt:lpstr>Nunito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2023-07-19T10:25:54Z</dcterms:modified>
</cp:coreProperties>
</file>